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C0D5E96-4B6E-4E0D-97AA-5BD6BB5C4A0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14700C2-520B-4072-AF9C-188A52663E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3479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5E96-4B6E-4E0D-97AA-5BD6BB5C4A0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00C2-520B-4072-AF9C-188A5266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7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5E96-4B6E-4E0D-97AA-5BD6BB5C4A0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00C2-520B-4072-AF9C-188A52663E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823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5E96-4B6E-4E0D-97AA-5BD6BB5C4A0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00C2-520B-4072-AF9C-188A52663EF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428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5E96-4B6E-4E0D-97AA-5BD6BB5C4A0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00C2-520B-4072-AF9C-188A5266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19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5E96-4B6E-4E0D-97AA-5BD6BB5C4A0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00C2-520B-4072-AF9C-188A52663EF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584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5E96-4B6E-4E0D-97AA-5BD6BB5C4A0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00C2-520B-4072-AF9C-188A52663EF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235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5E96-4B6E-4E0D-97AA-5BD6BB5C4A0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00C2-520B-4072-AF9C-188A52663E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579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5E96-4B6E-4E0D-97AA-5BD6BB5C4A0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00C2-520B-4072-AF9C-188A52663E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335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5E96-4B6E-4E0D-97AA-5BD6BB5C4A0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00C2-520B-4072-AF9C-188A5266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5E96-4B6E-4E0D-97AA-5BD6BB5C4A0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00C2-520B-4072-AF9C-188A52663EF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67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5E96-4B6E-4E0D-97AA-5BD6BB5C4A0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00C2-520B-4072-AF9C-188A5266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76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5E96-4B6E-4E0D-97AA-5BD6BB5C4A0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00C2-520B-4072-AF9C-188A52663EF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3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5E96-4B6E-4E0D-97AA-5BD6BB5C4A0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00C2-520B-4072-AF9C-188A52663EF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948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5E96-4B6E-4E0D-97AA-5BD6BB5C4A0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00C2-520B-4072-AF9C-188A5266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80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5E96-4B6E-4E0D-97AA-5BD6BB5C4A0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00C2-520B-4072-AF9C-188A52663EF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849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5E96-4B6E-4E0D-97AA-5BD6BB5C4A0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700C2-520B-4072-AF9C-188A5266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1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0D5E96-4B6E-4E0D-97AA-5BD6BB5C4A0A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4700C2-520B-4072-AF9C-188A52663E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Ple</a:t>
            </a:r>
            <a:r>
              <a:rPr lang="en-US" dirty="0" smtClean="0"/>
              <a:t> / </a:t>
            </a:r>
            <a:r>
              <a:rPr lang="en-US" dirty="0" err="1" smtClean="0"/>
              <a:t>Pli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327816"/>
            <a:ext cx="9601196" cy="25480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000" dirty="0" smtClean="0">
                <a:cs typeface="!F Badr" panose="00000400000000000000" pitchFamily="2" charset="-78"/>
              </a:rPr>
              <a:t>از ریشه لاتین است به معنای </a:t>
            </a:r>
            <a:r>
              <a:rPr lang="fa-IR" sz="4000" dirty="0" smtClean="0">
                <a:solidFill>
                  <a:srgbClr val="FF0000"/>
                </a:solidFill>
                <a:cs typeface="!F Badr" panose="00000400000000000000" pitchFamily="2" charset="-78"/>
              </a:rPr>
              <a:t>کامل کردن / پر کردن</a:t>
            </a: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09551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Click="0" advTm="10000">
        <p15:prstTrans prst="wind"/>
        <p:sndAc>
          <p:stSnd>
            <p:snd r:embed="rId2" name="wind.wav"/>
          </p:stSnd>
        </p:sndAc>
      </p:transition>
    </mc:Choice>
    <mc:Fallback>
      <p:transition spd="slow" advClick="0" advTm="10000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Complete: </a:t>
            </a:r>
            <a:r>
              <a:rPr lang="fa-IR" dirty="0" smtClean="0">
                <a:solidFill>
                  <a:srgbClr val="FF0000"/>
                </a:solidFill>
                <a:cs typeface="!F Badr" panose="00000400000000000000" pitchFamily="2" charset="-78"/>
              </a:rPr>
              <a:t>پر / کامل </a:t>
            </a:r>
            <a:endParaRPr lang="en-US" dirty="0">
              <a:solidFill>
                <a:srgbClr val="FF0000"/>
              </a:solidFill>
              <a:cs typeface="!F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Synonyms: </a:t>
            </a:r>
            <a:r>
              <a:rPr lang="en-US" dirty="0" smtClean="0">
                <a:solidFill>
                  <a:schemeClr val="tx1"/>
                </a:solidFill>
              </a:rPr>
              <a:t>full / all / entire </a:t>
            </a:r>
          </a:p>
          <a:p>
            <a:pPr marL="0" indent="0" algn="ctr">
              <a:buNone/>
            </a:pPr>
            <a:r>
              <a:rPr lang="en-US" dirty="0" smtClean="0"/>
              <a:t>The police were in complete control of the situation. </a:t>
            </a:r>
          </a:p>
          <a:p>
            <a:pPr marL="0" indent="0" algn="ctr">
              <a:buNone/>
            </a:pPr>
            <a:r>
              <a:rPr lang="fa-IR" dirty="0" smtClean="0">
                <a:cs typeface="!F Badr" panose="00000400000000000000" pitchFamily="2" charset="-78"/>
              </a:rPr>
              <a:t>پلیس کنترل کامل شرایط را در دست داشت. </a:t>
            </a:r>
            <a:endParaRPr lang="en-US" dirty="0" smtClean="0">
              <a:cs typeface="!F Badr" panose="00000400000000000000" pitchFamily="2" charset="-78"/>
            </a:endParaRPr>
          </a:p>
          <a:p>
            <a:pPr marL="0" indent="0" algn="ctr">
              <a:buNone/>
            </a:pPr>
            <a:r>
              <a:rPr lang="en-US" dirty="0" smtClean="0"/>
              <a:t>The darkness was almost complete. </a:t>
            </a:r>
          </a:p>
          <a:p>
            <a:pPr marL="0" indent="0" algn="ctr">
              <a:buNone/>
            </a:pPr>
            <a:r>
              <a:rPr lang="fa-IR" dirty="0" smtClean="0">
                <a:cs typeface="!F Badr" panose="00000400000000000000" pitchFamily="2" charset="-78"/>
              </a:rPr>
              <a:t>تاریکی تقریبا کامل شده بود.</a:t>
            </a:r>
            <a:r>
              <a:rPr lang="fa-I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493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Accomplish: </a:t>
            </a:r>
            <a:r>
              <a:rPr lang="fa-IR" dirty="0" smtClean="0">
                <a:solidFill>
                  <a:srgbClr val="FF0000"/>
                </a:solidFill>
                <a:cs typeface="!F Badr" panose="00000400000000000000" pitchFamily="2" charset="-78"/>
              </a:rPr>
              <a:t>تمام کردن / به پایان بردن </a:t>
            </a:r>
            <a:endParaRPr lang="en-US" dirty="0">
              <a:solidFill>
                <a:srgbClr val="FF0000"/>
              </a:solidFill>
              <a:cs typeface="!F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087974"/>
            <a:ext cx="9601196" cy="27878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Synonyms: finish / terminate / end </a:t>
            </a:r>
          </a:p>
          <a:p>
            <a:pPr marL="0" indent="0" algn="ctr">
              <a:buNone/>
            </a:pPr>
            <a:r>
              <a:rPr lang="en-US" sz="4000" dirty="0" smtClean="0"/>
              <a:t>We have accomplished all we set out to do.</a:t>
            </a:r>
          </a:p>
          <a:p>
            <a:pPr marL="0" indent="0" algn="ctr">
              <a:buNone/>
            </a:pPr>
            <a:r>
              <a:rPr lang="fa-IR" sz="4000" dirty="0" smtClean="0">
                <a:cs typeface="!F Badr" panose="00000400000000000000" pitchFamily="2" charset="-78"/>
              </a:rPr>
              <a:t>همه آنچه را تعیین کرده بودیم انجام داده ایم. </a:t>
            </a:r>
            <a:endParaRPr lang="en-US" sz="4000" dirty="0">
              <a:cs typeface="!F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71071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Plenty: </a:t>
            </a:r>
            <a:r>
              <a:rPr lang="fa-IR" dirty="0" smtClean="0">
                <a:solidFill>
                  <a:srgbClr val="FF0000"/>
                </a:solidFill>
                <a:cs typeface="!F Badr" panose="00000400000000000000" pitchFamily="2" charset="-78"/>
              </a:rPr>
              <a:t>فراوان / زیاد</a:t>
            </a:r>
            <a:endParaRPr lang="en-US" dirty="0">
              <a:solidFill>
                <a:srgbClr val="FF0000"/>
              </a:solidFill>
              <a:cs typeface="!F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Synonyms: abundant / much/ ample </a:t>
            </a:r>
          </a:p>
          <a:p>
            <a:pPr marL="0" indent="0" algn="ctr">
              <a:buNone/>
            </a:pPr>
            <a:r>
              <a:rPr lang="en-US" sz="4000" dirty="0" smtClean="0"/>
              <a:t>No need to hurry – you have plenty of time. </a:t>
            </a:r>
          </a:p>
          <a:p>
            <a:pPr marL="0" indent="0" algn="ctr">
              <a:buNone/>
            </a:pPr>
            <a:r>
              <a:rPr lang="fa-IR" sz="4000" dirty="0" smtClean="0">
                <a:cs typeface="!F Badr" panose="00000400000000000000" pitchFamily="2" charset="-78"/>
              </a:rPr>
              <a:t>نیازی نیست عجله کنید – شما وقت زیادی دارید. </a:t>
            </a:r>
            <a:endParaRPr lang="en-US" sz="4000" dirty="0" smtClean="0">
              <a:cs typeface="!F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0385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Replenish: </a:t>
            </a:r>
            <a:r>
              <a:rPr lang="fa-IR" dirty="0" smtClean="0">
                <a:solidFill>
                  <a:srgbClr val="FF0000"/>
                </a:solidFill>
                <a:cs typeface="!F Badr" panose="00000400000000000000" pitchFamily="2" charset="-78"/>
              </a:rPr>
              <a:t>دوباره پر کردن</a:t>
            </a:r>
            <a:endParaRPr lang="en-US" dirty="0">
              <a:solidFill>
                <a:srgbClr val="FF0000"/>
              </a:solidFill>
              <a:cs typeface="!F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Synonyms: refill / refeed </a:t>
            </a:r>
          </a:p>
          <a:p>
            <a:pPr marL="0" indent="0" algn="ctr">
              <a:buNone/>
            </a:pPr>
            <a:r>
              <a:rPr lang="en-US" sz="4000" dirty="0" smtClean="0"/>
              <a:t>More water is needed to replenish the tank. </a:t>
            </a:r>
          </a:p>
          <a:p>
            <a:pPr marL="0" indent="0" algn="ctr">
              <a:buNone/>
            </a:pPr>
            <a:r>
              <a:rPr lang="fa-IR" sz="4000" dirty="0" smtClean="0">
                <a:cs typeface="!F Badr" panose="00000400000000000000" pitchFamily="2" charset="-78"/>
              </a:rPr>
              <a:t>آب بیشتری نیاز است تا تانک را دوباره پر کنیم. </a:t>
            </a:r>
            <a:endParaRPr lang="en-US" sz="4000" dirty="0">
              <a:cs typeface="!F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18382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4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Deplete : </a:t>
            </a:r>
            <a:r>
              <a:rPr lang="fa-IR" dirty="0" smtClean="0">
                <a:solidFill>
                  <a:srgbClr val="FF0000"/>
                </a:solidFill>
                <a:cs typeface="!F Badr" panose="00000400000000000000" pitchFamily="2" charset="-78"/>
              </a:rPr>
              <a:t>خالی کردن / تهیدن</a:t>
            </a:r>
            <a:endParaRPr lang="en-US" dirty="0">
              <a:solidFill>
                <a:srgbClr val="FF0000"/>
              </a:solidFill>
              <a:cs typeface="!F Bad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Her negative talks depleted my energy. </a:t>
            </a:r>
            <a:endParaRPr lang="fa-IR" sz="4400" dirty="0" smtClean="0"/>
          </a:p>
          <a:p>
            <a:pPr marL="0" indent="0" algn="ctr">
              <a:buNone/>
            </a:pPr>
            <a:r>
              <a:rPr lang="fa-IR" sz="4400" dirty="0" smtClean="0">
                <a:cs typeface="!F Badr" panose="00000400000000000000" pitchFamily="2" charset="-78"/>
              </a:rPr>
              <a:t>حرف های منفی او من را از انرژی تهی کرد. </a:t>
            </a:r>
            <a:endParaRPr lang="en-US" sz="4400" dirty="0">
              <a:cs typeface="!F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636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wind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179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!F Badr</vt:lpstr>
      <vt:lpstr>Arial</vt:lpstr>
      <vt:lpstr>Garamond</vt:lpstr>
      <vt:lpstr>Times New Roman</vt:lpstr>
      <vt:lpstr>Organic</vt:lpstr>
      <vt:lpstr>Ple / Pli </vt:lpstr>
      <vt:lpstr>Complete: پر / کامل </vt:lpstr>
      <vt:lpstr>Accomplish: تمام کردن / به پایان بردن </vt:lpstr>
      <vt:lpstr>Plenty: فراوان / زیاد</vt:lpstr>
      <vt:lpstr>Replenish: دوباره پر کردن</vt:lpstr>
      <vt:lpstr>Deplete : خالی کردن / تهیدن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Complete: پر / کامل </dc:title>
  <dc:creator>Amir</dc:creator>
  <cp:lastModifiedBy>Amir</cp:lastModifiedBy>
  <cp:revision>8</cp:revision>
  <dcterms:created xsi:type="dcterms:W3CDTF">2020-05-09T23:34:39Z</dcterms:created>
  <dcterms:modified xsi:type="dcterms:W3CDTF">2020-05-10T00:38:55Z</dcterms:modified>
</cp:coreProperties>
</file>