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97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AE0C54-A1EB-4621-B27E-CFA407A21921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9A59-4446-433C-ACCA-E5B85F615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974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6F9A59-4446-433C-ACCA-E5B85F6159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225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24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55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68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8169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0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81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52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93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61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62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389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826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70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332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772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1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94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audio" Target="../media/audio1.wav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5EA6D00-B0EF-46BC-8E96-1E68E7407330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ED202-8914-464F-9A6C-A7B1AAB7C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8343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98" r:id="rId1"/>
    <p:sldLayoutId id="2147484199" r:id="rId2"/>
    <p:sldLayoutId id="2147484200" r:id="rId3"/>
    <p:sldLayoutId id="2147484201" r:id="rId4"/>
    <p:sldLayoutId id="2147484202" r:id="rId5"/>
    <p:sldLayoutId id="2147484203" r:id="rId6"/>
    <p:sldLayoutId id="2147484204" r:id="rId7"/>
    <p:sldLayoutId id="2147484205" r:id="rId8"/>
    <p:sldLayoutId id="2147484206" r:id="rId9"/>
    <p:sldLayoutId id="2147484207" r:id="rId10"/>
    <p:sldLayoutId id="2147484208" r:id="rId11"/>
    <p:sldLayoutId id="2147484209" r:id="rId12"/>
    <p:sldLayoutId id="2147484210" r:id="rId13"/>
    <p:sldLayoutId id="2147484211" r:id="rId14"/>
    <p:sldLayoutId id="2147484212" r:id="rId15"/>
    <p:sldLayoutId id="2147484213" r:id="rId16"/>
    <p:sldLayoutId id="2147484214" r:id="rId17"/>
  </p:sldLayoutIdLst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19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24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4479" y="1017431"/>
            <a:ext cx="9144000" cy="1246083"/>
          </a:xfrm>
        </p:spPr>
        <p:txBody>
          <a:bodyPr>
            <a:noAutofit/>
          </a:bodyPr>
          <a:lstStyle/>
          <a:p>
            <a:pPr algn="l"/>
            <a:r>
              <a:rPr lang="en-US" sz="4000" b="1" dirty="0" smtClean="0"/>
              <a:t>Negative Prefixes:</a:t>
            </a:r>
            <a:r>
              <a:rPr lang="fa-IR" sz="4000" b="1" dirty="0" smtClean="0"/>
              <a:t/>
            </a:r>
            <a:br>
              <a:rPr lang="fa-IR" sz="4000" b="1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4479" y="2713220"/>
            <a:ext cx="11677337" cy="2544580"/>
          </a:xfrm>
        </p:spPr>
        <p:txBody>
          <a:bodyPr>
            <a:noAutofit/>
          </a:bodyPr>
          <a:lstStyle/>
          <a:p>
            <a:r>
              <a:rPr lang="en-US" sz="7200" dirty="0" smtClean="0">
                <a:solidFill>
                  <a:schemeClr val="tx1"/>
                </a:solidFill>
              </a:rPr>
              <a:t>dis</a:t>
            </a:r>
            <a:r>
              <a:rPr lang="en-US" sz="5400" dirty="0" smtClean="0">
                <a:solidFill>
                  <a:schemeClr val="tx1"/>
                </a:solidFill>
              </a:rPr>
              <a:t>-</a:t>
            </a:r>
            <a:r>
              <a:rPr lang="en-US" sz="7200" dirty="0" smtClean="0">
                <a:solidFill>
                  <a:schemeClr val="tx1"/>
                </a:solidFill>
              </a:rPr>
              <a:t>  un-  in-  im-  ir-   il-</a:t>
            </a:r>
            <a:endParaRPr lang="en-US" sz="7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37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4253"/>
                            </p:stCondLst>
                            <p:childTnLst>
                              <p:par>
                                <p:cTn id="12" presetID="34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1.04167E-6 4.07407E-6 L 1.04167E-6 -0.07223 " pathEditMode="relative" rAng="0" ptsTypes="AA">
                                      <p:cBhvr>
                                        <p:cTn id="13" dur="7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4" dur="37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37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375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375" fill="hold">
                                          <p:stCondLst>
                                            <p:cond delay="1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243" y="509667"/>
            <a:ext cx="11872209" cy="1828798"/>
          </a:xfrm>
        </p:spPr>
        <p:txBody>
          <a:bodyPr>
            <a:normAutofit/>
          </a:bodyPr>
          <a:lstStyle/>
          <a:p>
            <a:r>
              <a:rPr lang="fa-IR" sz="4000" dirty="0" smtClean="0"/>
              <a:t>از همه پیشوندهای فوق معناهای زیر برداشت میشود:</a:t>
            </a:r>
            <a:r>
              <a:rPr lang="en-US" sz="4000" dirty="0" smtClean="0"/>
              <a:t>    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97049" y="2338465"/>
            <a:ext cx="4167265" cy="3822491"/>
          </a:xfrm>
        </p:spPr>
        <p:txBody>
          <a:bodyPr>
            <a:noAutofit/>
          </a:bodyPr>
          <a:lstStyle/>
          <a:p>
            <a:r>
              <a:rPr lang="fa-IR" sz="4400" dirty="0" smtClean="0">
                <a:solidFill>
                  <a:schemeClr val="tx1"/>
                </a:solidFill>
              </a:rPr>
              <a:t>نه   </a:t>
            </a:r>
            <a:r>
              <a:rPr lang="en-US" sz="4400" dirty="0" smtClean="0">
                <a:solidFill>
                  <a:schemeClr val="tx1"/>
                </a:solidFill>
              </a:rPr>
              <a:t> </a:t>
            </a:r>
            <a:endParaRPr lang="fa-IR" sz="4400" dirty="0" smtClean="0">
              <a:solidFill>
                <a:schemeClr val="tx1"/>
              </a:solidFill>
            </a:endParaRPr>
          </a:p>
          <a:p>
            <a:r>
              <a:rPr lang="fa-IR" sz="4400" dirty="0" smtClean="0">
                <a:solidFill>
                  <a:schemeClr val="tx1"/>
                </a:solidFill>
              </a:rPr>
              <a:t>نا    </a:t>
            </a:r>
          </a:p>
          <a:p>
            <a:r>
              <a:rPr lang="fa-IR" sz="4400" dirty="0" smtClean="0">
                <a:solidFill>
                  <a:schemeClr val="tx1"/>
                </a:solidFill>
              </a:rPr>
              <a:t>بی   </a:t>
            </a:r>
          </a:p>
          <a:p>
            <a:r>
              <a:rPr lang="fa-IR" sz="4400" dirty="0" smtClean="0">
                <a:solidFill>
                  <a:schemeClr val="tx1"/>
                </a:solidFill>
              </a:rPr>
              <a:t>بدون</a:t>
            </a:r>
          </a:p>
          <a:p>
            <a:r>
              <a:rPr lang="fa-IR" sz="4400" dirty="0" smtClean="0">
                <a:solidFill>
                  <a:schemeClr val="tx1"/>
                </a:solidFill>
              </a:rPr>
              <a:t>غیر  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324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nodeType="click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45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45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45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5" presetClass="exit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9607" y="365125"/>
            <a:ext cx="10957809" cy="5466049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Able</a:t>
            </a:r>
            <a:r>
              <a:rPr lang="fa-IR" dirty="0" smtClean="0"/>
              <a:t>توانا </a:t>
            </a:r>
            <a:r>
              <a:rPr lang="en-US" dirty="0" smtClean="0"/>
              <a:t> </a:t>
            </a:r>
            <a:r>
              <a:rPr lang="fa-IR" dirty="0" smtClean="0"/>
              <a:t>         </a:t>
            </a:r>
            <a:r>
              <a:rPr lang="en-US" dirty="0" smtClean="0"/>
              <a:t>   </a:t>
            </a:r>
            <a:r>
              <a:rPr lang="fa-IR" dirty="0" smtClean="0"/>
              <a:t>         </a:t>
            </a:r>
            <a:r>
              <a:rPr lang="en-US" dirty="0" smtClean="0"/>
              <a:t> Disable </a:t>
            </a:r>
            <a:r>
              <a:rPr lang="fa-IR" dirty="0" smtClean="0"/>
              <a:t>ناتوان</a:t>
            </a:r>
            <a:br>
              <a:rPr lang="fa-IR" dirty="0" smtClean="0"/>
            </a:br>
            <a:r>
              <a:rPr lang="en-US" dirty="0" smtClean="0"/>
              <a:t>Loyal</a:t>
            </a:r>
            <a:r>
              <a:rPr lang="fa-IR" dirty="0" smtClean="0"/>
              <a:t>وفادار </a:t>
            </a:r>
            <a:r>
              <a:rPr lang="en-US" dirty="0" smtClean="0"/>
              <a:t>    </a:t>
            </a:r>
            <a:r>
              <a:rPr lang="fa-IR" dirty="0" smtClean="0"/>
              <a:t>                </a:t>
            </a:r>
            <a:r>
              <a:rPr lang="en-US" dirty="0" smtClean="0"/>
              <a:t>Disloyal </a:t>
            </a:r>
            <a:r>
              <a:rPr lang="fa-IR" dirty="0" smtClean="0"/>
              <a:t>بی وفا</a:t>
            </a:r>
            <a:br>
              <a:rPr lang="fa-IR" dirty="0" smtClean="0"/>
            </a:br>
            <a:r>
              <a:rPr lang="en-US" dirty="0" smtClean="0"/>
              <a:t>Order</a:t>
            </a:r>
            <a:r>
              <a:rPr lang="fa-IR" dirty="0" smtClean="0"/>
              <a:t> نظم </a:t>
            </a:r>
            <a:r>
              <a:rPr lang="en-US" dirty="0" smtClean="0"/>
              <a:t>              </a:t>
            </a:r>
            <a:r>
              <a:rPr lang="fa-IR" dirty="0" smtClean="0"/>
              <a:t>     </a:t>
            </a:r>
            <a:r>
              <a:rPr lang="en-US" dirty="0" smtClean="0"/>
              <a:t> Disorder </a:t>
            </a:r>
            <a:r>
              <a:rPr lang="fa-IR" dirty="0" smtClean="0"/>
              <a:t>     بی نظمی</a:t>
            </a:r>
            <a:br>
              <a:rPr lang="fa-IR" dirty="0" smtClean="0"/>
            </a:br>
            <a:r>
              <a:rPr lang="en-US" dirty="0" smtClean="0"/>
              <a:t>Trust</a:t>
            </a:r>
            <a:r>
              <a:rPr lang="fa-IR" dirty="0" smtClean="0"/>
              <a:t>اعتماد </a:t>
            </a:r>
            <a:r>
              <a:rPr lang="en-US" dirty="0" smtClean="0"/>
              <a:t>             </a:t>
            </a:r>
            <a:r>
              <a:rPr lang="fa-IR" dirty="0" smtClean="0"/>
              <a:t>       </a:t>
            </a:r>
            <a:r>
              <a:rPr lang="en-US" dirty="0" smtClean="0"/>
              <a:t> Distrust </a:t>
            </a:r>
            <a:r>
              <a:rPr lang="fa-IR" dirty="0" smtClean="0"/>
              <a:t>بی اعتمادی</a:t>
            </a:r>
            <a:br>
              <a:rPr lang="fa-IR" dirty="0" smtClean="0"/>
            </a:br>
            <a:r>
              <a:rPr lang="en-US" dirty="0"/>
              <a:t>Appear </a:t>
            </a:r>
            <a:r>
              <a:rPr lang="fa-IR" sz="4900" dirty="0"/>
              <a:t>پدیدار </a:t>
            </a:r>
            <a:r>
              <a:rPr lang="fa-IR" sz="4900" dirty="0" smtClean="0"/>
              <a:t>شدن</a:t>
            </a:r>
            <a:r>
              <a:rPr lang="en-US" sz="4900" dirty="0"/>
              <a:t>  </a:t>
            </a:r>
            <a:r>
              <a:rPr lang="fa-IR" sz="4900" dirty="0" smtClean="0"/>
              <a:t>   </a:t>
            </a:r>
            <a:r>
              <a:rPr lang="en-US" sz="4900" dirty="0" smtClean="0"/>
              <a:t> </a:t>
            </a:r>
            <a:r>
              <a:rPr lang="en-US" dirty="0" smtClean="0"/>
              <a:t>Disappear</a:t>
            </a:r>
            <a:r>
              <a:rPr lang="fa-IR" dirty="0" smtClean="0"/>
              <a:t> </a:t>
            </a:r>
            <a:r>
              <a:rPr lang="en-US" dirty="0" smtClean="0"/>
              <a:t> </a:t>
            </a:r>
            <a:r>
              <a:rPr lang="fa-IR" sz="4900" dirty="0"/>
              <a:t>ناپدیدشدن</a:t>
            </a:r>
            <a:r>
              <a:rPr lang="fa-IR" dirty="0"/>
              <a:t/>
            </a:r>
            <a:br>
              <a:rPr lang="fa-IR" dirty="0"/>
            </a:br>
            <a:r>
              <a:rPr lang="fa-IR" dirty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44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511019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Happy </a:t>
            </a:r>
            <a:r>
              <a:rPr lang="fa-IR" dirty="0" smtClean="0"/>
              <a:t>شاد </a:t>
            </a:r>
            <a:r>
              <a:rPr lang="en-US" dirty="0" smtClean="0"/>
              <a:t>     </a:t>
            </a:r>
            <a:r>
              <a:rPr lang="fa-IR" dirty="0" smtClean="0"/>
              <a:t>        </a:t>
            </a:r>
            <a:r>
              <a:rPr lang="en-US" dirty="0" smtClean="0"/>
              <a:t>  Unhappy</a:t>
            </a:r>
            <a:r>
              <a:rPr lang="fa-IR" dirty="0" smtClean="0"/>
              <a:t> </a:t>
            </a:r>
            <a:r>
              <a:rPr lang="en-US" dirty="0" smtClean="0"/>
              <a:t> </a:t>
            </a:r>
            <a:r>
              <a:rPr lang="fa-IR" dirty="0" smtClean="0"/>
              <a:t>   ناشاد</a:t>
            </a:r>
            <a:br>
              <a:rPr lang="fa-IR" dirty="0" smtClean="0"/>
            </a:br>
            <a:r>
              <a:rPr lang="en-US" dirty="0" smtClean="0"/>
              <a:t>Healthy</a:t>
            </a:r>
            <a:r>
              <a:rPr lang="fa-IR" dirty="0" smtClean="0"/>
              <a:t>سالم </a:t>
            </a:r>
            <a:r>
              <a:rPr lang="en-US" dirty="0" smtClean="0"/>
              <a:t>  </a:t>
            </a:r>
            <a:r>
              <a:rPr lang="fa-IR" dirty="0" smtClean="0"/>
              <a:t>           </a:t>
            </a:r>
            <a:r>
              <a:rPr lang="en-US" dirty="0" smtClean="0"/>
              <a:t> Unhealthy</a:t>
            </a:r>
            <a:r>
              <a:rPr lang="fa-IR" dirty="0" smtClean="0"/>
              <a:t>  </a:t>
            </a:r>
            <a:r>
              <a:rPr lang="en-US" dirty="0" smtClean="0"/>
              <a:t> </a:t>
            </a:r>
            <a:r>
              <a:rPr lang="fa-IR" dirty="0" smtClean="0"/>
              <a:t> ناسالم</a:t>
            </a:r>
            <a:br>
              <a:rPr lang="fa-IR" dirty="0" smtClean="0"/>
            </a:br>
            <a:r>
              <a:rPr lang="en-US" dirty="0" smtClean="0"/>
              <a:t>Certain</a:t>
            </a:r>
            <a:r>
              <a:rPr lang="fa-IR" dirty="0" smtClean="0"/>
              <a:t>مطمین</a:t>
            </a:r>
            <a:r>
              <a:rPr lang="en-US" dirty="0" smtClean="0"/>
              <a:t>  </a:t>
            </a:r>
            <a:r>
              <a:rPr lang="fa-IR" dirty="0" smtClean="0"/>
              <a:t>          </a:t>
            </a:r>
            <a:r>
              <a:rPr lang="en-US" dirty="0" smtClean="0"/>
              <a:t>Uncertain</a:t>
            </a:r>
            <a:r>
              <a:rPr lang="fa-IR" dirty="0" smtClean="0"/>
              <a:t> </a:t>
            </a:r>
            <a:r>
              <a:rPr lang="en-US" dirty="0" smtClean="0"/>
              <a:t> </a:t>
            </a:r>
            <a:r>
              <a:rPr lang="fa-IR" dirty="0" smtClean="0"/>
              <a:t> نامطمین</a:t>
            </a:r>
            <a:br>
              <a:rPr lang="fa-IR" dirty="0" smtClean="0"/>
            </a:br>
            <a:r>
              <a:rPr lang="en-US" dirty="0" smtClean="0"/>
              <a:t>Kind</a:t>
            </a:r>
            <a:r>
              <a:rPr lang="fa-IR" dirty="0" smtClean="0"/>
              <a:t>مهربان </a:t>
            </a:r>
            <a:r>
              <a:rPr lang="en-US" dirty="0" smtClean="0"/>
              <a:t>       </a:t>
            </a:r>
            <a:r>
              <a:rPr lang="fa-IR" dirty="0" smtClean="0"/>
              <a:t>         </a:t>
            </a:r>
            <a:r>
              <a:rPr lang="en-US" dirty="0" smtClean="0"/>
              <a:t>Unkind    </a:t>
            </a:r>
            <a:r>
              <a:rPr lang="fa-IR" dirty="0" smtClean="0"/>
              <a:t>نامهربان   </a:t>
            </a:r>
            <a:br>
              <a:rPr lang="fa-IR" dirty="0" smtClean="0"/>
            </a:br>
            <a:r>
              <a:rPr lang="en-US" dirty="0" smtClean="0"/>
              <a:t>Wise </a:t>
            </a:r>
            <a:r>
              <a:rPr lang="fa-IR" dirty="0" smtClean="0"/>
              <a:t> معقول</a:t>
            </a:r>
            <a:r>
              <a:rPr lang="en-US" dirty="0" smtClean="0"/>
              <a:t>     </a:t>
            </a:r>
            <a:r>
              <a:rPr lang="fa-IR" dirty="0" smtClean="0"/>
              <a:t>          </a:t>
            </a:r>
            <a:r>
              <a:rPr lang="fa-IR" dirty="0"/>
              <a:t> </a:t>
            </a:r>
            <a:r>
              <a:rPr lang="en-US" dirty="0" smtClean="0"/>
              <a:t>Unwise </a:t>
            </a:r>
            <a:r>
              <a:rPr lang="fa-IR" dirty="0" smtClean="0"/>
              <a:t>  نامعقول     </a:t>
            </a:r>
            <a:br>
              <a:rPr lang="fa-IR" dirty="0" smtClean="0"/>
            </a:br>
            <a:r>
              <a:rPr lang="en-US" dirty="0" smtClean="0"/>
              <a:t>Faithful </a:t>
            </a:r>
            <a:r>
              <a:rPr lang="fa-IR" dirty="0" smtClean="0"/>
              <a:t>وفادار </a:t>
            </a:r>
            <a:r>
              <a:rPr lang="en-US" dirty="0" smtClean="0"/>
              <a:t>  </a:t>
            </a:r>
            <a:r>
              <a:rPr lang="fa-IR" dirty="0" smtClean="0"/>
              <a:t>         </a:t>
            </a:r>
            <a:r>
              <a:rPr lang="en-US" dirty="0" smtClean="0"/>
              <a:t>Unfaithful</a:t>
            </a:r>
            <a:r>
              <a:rPr lang="fa-IR" dirty="0" smtClean="0"/>
              <a:t>  بی وفا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67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clickEffect">
                                  <p:stCondLst>
                                    <p:cond delay="125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872" y="365125"/>
            <a:ext cx="12801600" cy="6005695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Active </a:t>
            </a:r>
            <a:r>
              <a:rPr lang="fa-IR" dirty="0" smtClean="0"/>
              <a:t>فعال</a:t>
            </a:r>
            <a:r>
              <a:rPr lang="en-US" dirty="0" smtClean="0"/>
              <a:t>                 Inactive </a:t>
            </a:r>
            <a:r>
              <a:rPr lang="fa-IR" dirty="0" smtClean="0"/>
              <a:t> غیرفعال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Accurate  </a:t>
            </a:r>
            <a:r>
              <a:rPr lang="fa-IR" dirty="0" smtClean="0"/>
              <a:t>درست</a:t>
            </a:r>
            <a:r>
              <a:rPr lang="en-US" dirty="0" smtClean="0"/>
              <a:t>     </a:t>
            </a:r>
            <a:r>
              <a:rPr lang="fa-IR" dirty="0" smtClean="0"/>
              <a:t>    </a:t>
            </a:r>
            <a:r>
              <a:rPr lang="en-US" dirty="0" smtClean="0"/>
              <a:t>Inaccurate </a:t>
            </a:r>
            <a:r>
              <a:rPr lang="fa-IR" dirty="0" smtClean="0"/>
              <a:t> نادرست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Human  </a:t>
            </a:r>
            <a:r>
              <a:rPr lang="fa-IR" dirty="0" smtClean="0"/>
              <a:t>انسانی</a:t>
            </a:r>
            <a:r>
              <a:rPr lang="en-US" dirty="0" smtClean="0"/>
              <a:t>       </a:t>
            </a:r>
            <a:r>
              <a:rPr lang="fa-IR" dirty="0" smtClean="0"/>
              <a:t>     </a:t>
            </a:r>
            <a:r>
              <a:rPr lang="en-US" dirty="0" smtClean="0"/>
              <a:t> Inhuman</a:t>
            </a:r>
            <a:r>
              <a:rPr lang="fa-IR" dirty="0" smtClean="0"/>
              <a:t> </a:t>
            </a:r>
            <a:r>
              <a:rPr lang="fa-IR" sz="4400" dirty="0" smtClean="0"/>
              <a:t>غیرانسانی  </a:t>
            </a:r>
            <a:r>
              <a:rPr lang="en-US" sz="4400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Valid   </a:t>
            </a:r>
            <a:r>
              <a:rPr lang="fa-IR" dirty="0" smtClean="0"/>
              <a:t>معتبر</a:t>
            </a:r>
            <a:r>
              <a:rPr lang="en-US" dirty="0" smtClean="0"/>
              <a:t>              </a:t>
            </a:r>
            <a:r>
              <a:rPr lang="fa-IR" dirty="0" smtClean="0"/>
              <a:t>  </a:t>
            </a:r>
            <a:r>
              <a:rPr lang="en-US" dirty="0" smtClean="0"/>
              <a:t> Invalid</a:t>
            </a:r>
            <a:r>
              <a:rPr lang="fa-IR" dirty="0" smtClean="0"/>
              <a:t> بی اعتبار 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Visible  </a:t>
            </a:r>
            <a:r>
              <a:rPr lang="fa-IR" dirty="0" smtClean="0"/>
              <a:t>پیدا</a:t>
            </a:r>
            <a:r>
              <a:rPr lang="en-US" dirty="0" smtClean="0"/>
              <a:t>         </a:t>
            </a:r>
            <a:r>
              <a:rPr lang="fa-IR" dirty="0" smtClean="0"/>
              <a:t>    </a:t>
            </a:r>
            <a:r>
              <a:rPr lang="en-US" dirty="0" smtClean="0"/>
              <a:t> </a:t>
            </a:r>
            <a:r>
              <a:rPr lang="fa-IR" dirty="0" smtClean="0"/>
              <a:t>   </a:t>
            </a:r>
            <a:r>
              <a:rPr lang="en-US" dirty="0" smtClean="0"/>
              <a:t>  Invisible</a:t>
            </a:r>
            <a:r>
              <a:rPr lang="fa-IR" dirty="0" smtClean="0"/>
              <a:t> ناپیدا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2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5"/>
            <a:ext cx="12082072" cy="6350468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en-US" dirty="0" smtClean="0"/>
              <a:t>Possible </a:t>
            </a:r>
            <a:r>
              <a:rPr lang="fa-IR" dirty="0" smtClean="0"/>
              <a:t>ممکن</a:t>
            </a:r>
            <a:r>
              <a:rPr lang="en-US" dirty="0" smtClean="0"/>
              <a:t>        </a:t>
            </a:r>
            <a:r>
              <a:rPr lang="fa-IR" dirty="0" smtClean="0"/>
              <a:t>         </a:t>
            </a:r>
            <a:r>
              <a:rPr lang="en-US" dirty="0" smtClean="0"/>
              <a:t> Impossible </a:t>
            </a:r>
            <a:r>
              <a:rPr lang="fa-IR" dirty="0" smtClean="0"/>
              <a:t>ناممکن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Patient   </a:t>
            </a:r>
            <a:r>
              <a:rPr lang="fa-IR" dirty="0" smtClean="0"/>
              <a:t>شکیبا</a:t>
            </a:r>
            <a:r>
              <a:rPr lang="en-US" dirty="0" smtClean="0"/>
              <a:t>        </a:t>
            </a:r>
            <a:r>
              <a:rPr lang="fa-IR" dirty="0" smtClean="0"/>
              <a:t>         </a:t>
            </a:r>
            <a:r>
              <a:rPr lang="en-US" dirty="0" smtClean="0"/>
              <a:t>Impatient </a:t>
            </a:r>
            <a:r>
              <a:rPr lang="fa-IR" dirty="0" smtClean="0"/>
              <a:t>ناشکیبا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Mature </a:t>
            </a:r>
            <a:r>
              <a:rPr lang="fa-IR" dirty="0" smtClean="0"/>
              <a:t>بالغ</a:t>
            </a:r>
            <a:r>
              <a:rPr lang="en-US" dirty="0" smtClean="0"/>
              <a:t>              </a:t>
            </a:r>
            <a:r>
              <a:rPr lang="fa-IR" dirty="0" smtClean="0"/>
              <a:t>      </a:t>
            </a:r>
            <a:r>
              <a:rPr lang="en-US" dirty="0" smtClean="0"/>
              <a:t> Immature </a:t>
            </a:r>
            <a:r>
              <a:rPr lang="fa-IR" dirty="0" smtClean="0"/>
              <a:t>نابالغ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Moral </a:t>
            </a:r>
            <a:r>
              <a:rPr lang="fa-IR" dirty="0" smtClean="0"/>
              <a:t>اخلاقی</a:t>
            </a:r>
            <a:r>
              <a:rPr lang="en-US" dirty="0" smtClean="0"/>
              <a:t>          </a:t>
            </a:r>
            <a:r>
              <a:rPr lang="fa-IR" dirty="0" smtClean="0"/>
              <a:t>          </a:t>
            </a:r>
            <a:r>
              <a:rPr lang="en-US" dirty="0" smtClean="0"/>
              <a:t>Immoral </a:t>
            </a:r>
            <a:r>
              <a:rPr lang="fa-IR" dirty="0" smtClean="0"/>
              <a:t>غیراخلاقی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Mortal  </a:t>
            </a:r>
            <a:r>
              <a:rPr lang="fa-IR" dirty="0" smtClean="0"/>
              <a:t>میرا</a:t>
            </a:r>
            <a:r>
              <a:rPr lang="en-US" dirty="0" smtClean="0"/>
              <a:t>               </a:t>
            </a:r>
            <a:r>
              <a:rPr lang="fa-IR" dirty="0" smtClean="0"/>
              <a:t>     </a:t>
            </a:r>
            <a:r>
              <a:rPr lang="en-US" dirty="0" smtClean="0"/>
              <a:t>Immortal </a:t>
            </a:r>
            <a:r>
              <a:rPr lang="fa-IR" dirty="0" smtClean="0"/>
              <a:t>نامیرا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Balance </a:t>
            </a:r>
            <a:r>
              <a:rPr lang="fa-IR" dirty="0" smtClean="0"/>
              <a:t>تناسب</a:t>
            </a:r>
            <a:r>
              <a:rPr lang="en-US" dirty="0" smtClean="0"/>
              <a:t>   </a:t>
            </a:r>
            <a:r>
              <a:rPr lang="fa-IR" dirty="0" smtClean="0"/>
              <a:t> </a:t>
            </a:r>
            <a:r>
              <a:rPr lang="en-US" dirty="0" smtClean="0"/>
              <a:t>     </a:t>
            </a:r>
            <a:r>
              <a:rPr lang="fa-IR" dirty="0" smtClean="0"/>
              <a:t>       </a:t>
            </a:r>
            <a:r>
              <a:rPr lang="en-US" dirty="0" smtClean="0"/>
              <a:t>Imbalance </a:t>
            </a:r>
            <a:r>
              <a:rPr lang="fa-IR" dirty="0" smtClean="0"/>
              <a:t>عدم تناسب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958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862" y="134910"/>
            <a:ext cx="11982138" cy="6985417"/>
          </a:xfrm>
        </p:spPr>
        <p:txBody>
          <a:bodyPr>
            <a:noAutofit/>
          </a:bodyPr>
          <a:lstStyle/>
          <a:p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fa-IR" sz="4800" dirty="0" smtClean="0"/>
              <a:t/>
            </a:r>
            <a:br>
              <a:rPr lang="fa-IR" sz="4800" dirty="0" smtClean="0"/>
            </a:br>
            <a:r>
              <a:rPr lang="en-US" dirty="0" smtClean="0"/>
              <a:t>Rational </a:t>
            </a:r>
            <a:r>
              <a:rPr lang="fa-IR" dirty="0" smtClean="0"/>
              <a:t>منطقی</a:t>
            </a:r>
            <a:r>
              <a:rPr lang="en-US" dirty="0" smtClean="0"/>
              <a:t>      </a:t>
            </a:r>
            <a:r>
              <a:rPr lang="fa-IR" dirty="0" smtClean="0"/>
              <a:t>         </a:t>
            </a:r>
            <a:r>
              <a:rPr lang="en-US" dirty="0" smtClean="0"/>
              <a:t> Irrational</a:t>
            </a:r>
            <a:r>
              <a:rPr lang="fa-IR" dirty="0" smtClean="0"/>
              <a:t> غیرمنطقی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Regular  </a:t>
            </a:r>
            <a:r>
              <a:rPr lang="fa-IR" dirty="0" smtClean="0"/>
              <a:t>منظم</a:t>
            </a:r>
            <a:r>
              <a:rPr lang="en-US" dirty="0" smtClean="0"/>
              <a:t>          </a:t>
            </a:r>
            <a:r>
              <a:rPr lang="fa-IR" dirty="0" smtClean="0"/>
              <a:t>      </a:t>
            </a:r>
            <a:r>
              <a:rPr lang="en-US" dirty="0" smtClean="0"/>
              <a:t> Irregular </a:t>
            </a:r>
            <a:r>
              <a:rPr lang="fa-IR" dirty="0" smtClean="0"/>
              <a:t>نامنظم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Relevant  </a:t>
            </a:r>
            <a:r>
              <a:rPr lang="fa-IR" dirty="0" smtClean="0"/>
              <a:t>مربوط</a:t>
            </a:r>
            <a:r>
              <a:rPr lang="en-US" dirty="0" smtClean="0"/>
              <a:t>         </a:t>
            </a:r>
            <a:r>
              <a:rPr lang="fa-IR" dirty="0" smtClean="0"/>
              <a:t>    </a:t>
            </a:r>
            <a:r>
              <a:rPr lang="en-US" dirty="0" smtClean="0"/>
              <a:t>Irrelevant </a:t>
            </a:r>
            <a:r>
              <a:rPr lang="fa-IR" dirty="0" smtClean="0"/>
              <a:t>نامربوط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Religious </a:t>
            </a:r>
            <a:r>
              <a:rPr lang="fa-IR" dirty="0" smtClean="0"/>
              <a:t>مذهبی</a:t>
            </a:r>
            <a:r>
              <a:rPr lang="en-US" dirty="0" smtClean="0"/>
              <a:t>    </a:t>
            </a:r>
            <a:r>
              <a:rPr lang="fa-IR" dirty="0" smtClean="0"/>
              <a:t>          </a:t>
            </a:r>
            <a:r>
              <a:rPr lang="en-US" dirty="0" smtClean="0"/>
              <a:t> Irreligious </a:t>
            </a:r>
            <a:r>
              <a:rPr lang="fa-IR" dirty="0" smtClean="0"/>
              <a:t>غیرمذهبی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Resolvable </a:t>
            </a:r>
            <a:r>
              <a:rPr lang="fa-IR" sz="4400" dirty="0" smtClean="0"/>
              <a:t>حل</a:t>
            </a:r>
            <a:r>
              <a:rPr lang="en-US" dirty="0" smtClean="0"/>
              <a:t> </a:t>
            </a:r>
            <a:r>
              <a:rPr lang="fa-IR" sz="4400" dirty="0" smtClean="0"/>
              <a:t>قابل</a:t>
            </a:r>
            <a:r>
              <a:rPr lang="en-US" dirty="0" smtClean="0"/>
              <a:t> </a:t>
            </a:r>
            <a:r>
              <a:rPr lang="fa-IR" dirty="0" smtClean="0"/>
              <a:t>      </a:t>
            </a:r>
            <a:r>
              <a:rPr lang="en-US" dirty="0" smtClean="0"/>
              <a:t> Irresolvable </a:t>
            </a:r>
            <a:r>
              <a:rPr lang="fa-IR" sz="4400" dirty="0" smtClean="0"/>
              <a:t>غیرقابل حل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38138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2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15557"/>
          </a:xfrm>
        </p:spPr>
        <p:txBody>
          <a:bodyPr>
            <a:normAutofit/>
          </a:bodyPr>
          <a:lstStyle/>
          <a:p>
            <a:r>
              <a:rPr lang="fa-IR" dirty="0" smtClean="0"/>
              <a:t/>
            </a:r>
            <a:br>
              <a:rPr lang="fa-IR" dirty="0" smtClean="0"/>
            </a:br>
            <a:r>
              <a:rPr lang="fa-IR" dirty="0"/>
              <a:t/>
            </a:r>
            <a:br>
              <a:rPr lang="fa-IR" dirty="0"/>
            </a:br>
            <a:r>
              <a:rPr lang="en-US" dirty="0" smtClean="0"/>
              <a:t>Legal  </a:t>
            </a:r>
            <a:r>
              <a:rPr lang="fa-IR" dirty="0" smtClean="0"/>
              <a:t>قانونی</a:t>
            </a:r>
            <a:r>
              <a:rPr lang="en-US" dirty="0" smtClean="0"/>
              <a:t>          illegal </a:t>
            </a:r>
            <a:r>
              <a:rPr lang="fa-IR" dirty="0" smtClean="0"/>
              <a:t>غیرقانونی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logical  </a:t>
            </a:r>
            <a:r>
              <a:rPr lang="fa-IR" sz="4400" dirty="0" smtClean="0"/>
              <a:t>منطقی</a:t>
            </a:r>
            <a:r>
              <a:rPr lang="en-US" dirty="0" smtClean="0"/>
              <a:t>    </a:t>
            </a:r>
            <a:r>
              <a:rPr lang="fa-IR" dirty="0" smtClean="0"/>
              <a:t>  </a:t>
            </a:r>
            <a:r>
              <a:rPr lang="en-US" dirty="0" smtClean="0"/>
              <a:t> illogical </a:t>
            </a:r>
            <a:r>
              <a:rPr lang="fa-IR" sz="4400" dirty="0" smtClean="0"/>
              <a:t>غیرمنطقی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liberal </a:t>
            </a:r>
            <a:r>
              <a:rPr lang="fa-IR" dirty="0" smtClean="0"/>
              <a:t>سخاوتمند</a:t>
            </a:r>
            <a:r>
              <a:rPr lang="en-US" dirty="0" smtClean="0"/>
              <a:t> </a:t>
            </a:r>
            <a:r>
              <a:rPr lang="fa-IR" dirty="0" smtClean="0"/>
              <a:t>     </a:t>
            </a:r>
            <a:r>
              <a:rPr lang="en-US" dirty="0" smtClean="0"/>
              <a:t> illiberal </a:t>
            </a:r>
            <a:r>
              <a:rPr lang="fa-IR" dirty="0" smtClean="0"/>
              <a:t>خسیس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literate  </a:t>
            </a:r>
            <a:r>
              <a:rPr lang="fa-IR" dirty="0" smtClean="0"/>
              <a:t>باسواد</a:t>
            </a:r>
            <a:r>
              <a:rPr lang="en-US" dirty="0" smtClean="0"/>
              <a:t>      </a:t>
            </a:r>
            <a:r>
              <a:rPr lang="fa-IR" dirty="0" smtClean="0"/>
              <a:t> </a:t>
            </a:r>
            <a:r>
              <a:rPr lang="en-US" dirty="0" smtClean="0"/>
              <a:t>illiterate </a:t>
            </a:r>
            <a:r>
              <a:rPr lang="fa-IR" dirty="0" smtClean="0"/>
              <a:t>بی سواد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limitable </a:t>
            </a:r>
            <a:r>
              <a:rPr lang="fa-IR" dirty="0" smtClean="0"/>
              <a:t>محدود</a:t>
            </a:r>
            <a:r>
              <a:rPr lang="en-US" dirty="0" smtClean="0"/>
              <a:t>   </a:t>
            </a:r>
            <a:r>
              <a:rPr lang="fa-IR" dirty="0" smtClean="0"/>
              <a:t> </a:t>
            </a:r>
            <a:r>
              <a:rPr lang="en-US" dirty="0" smtClean="0"/>
              <a:t> illimitable </a:t>
            </a:r>
            <a:r>
              <a:rPr lang="fa-IR" dirty="0" smtClean="0"/>
              <a:t>نامحدود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974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7000">
        <p:randomBar dir="vert"/>
        <p:sndAc>
          <p:stSnd>
            <p:snd r:embed="rId3" name="chimes.wav"/>
          </p:stSnd>
        </p:sndAc>
      </p:transition>
    </mc:Choice>
    <mc:Fallback xmlns="">
      <p:transition spd="slow" advClick="0" advTm="7000">
        <p:randomBar dir="vert"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4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328</TotalTime>
  <Words>24</Words>
  <Application>Microsoft Office PowerPoint</Application>
  <PresentationFormat>Widescreen</PresentationFormat>
  <Paragraphs>15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Ion</vt:lpstr>
      <vt:lpstr>Negative Prefixes:  </vt:lpstr>
      <vt:lpstr>از همه پیشوندهای فوق معناهای زیر برداشت میشود:     </vt:lpstr>
      <vt:lpstr> Ableتوانا                        Disable ناتوان Loyalوفادار                     Disloyal بی وفا Order نظم                     Disorder      بی نظمی Trustاعتماد                      Distrust بی اعتمادی Appear پدیدار شدن      Disappear  ناپدیدشدن   </vt:lpstr>
      <vt:lpstr> Happy شاد                Unhappy     ناشاد Healthyسالم               Unhealthy    ناسالم Certainمطمین            Uncertain   نامطمین Kindمهربان                 Unkind    نامهربان    Wise  معقول                Unwise   نامعقول      Faithful وفادار            Unfaithful  بی وفا   </vt:lpstr>
      <vt:lpstr>  Active فعال                 Inactive  غیرفعال  Accurate  درست         Inaccurate  نادرست Human  انسانی             Inhuman غیرانسانی    Valid   معتبر                 Invalid بی اعتبار      Visible  پیدا                   Invisible ناپیدا </vt:lpstr>
      <vt:lpstr> Possible ممکن                  Impossible ناممکن  Patient   شکیبا                 Impatient ناشکیبا  Mature بالغ                     Immature نابالغ  Moral اخلاقی                    Immoral غیراخلاقی  Mortal  میرا                    Immortal نامیرا  Balance تناسب                Imbalance عدم تناسب</vt:lpstr>
      <vt:lpstr>  Rational منطقی                Irrational غیرمنطقی Regular  منظم                 Irregular نامنظم  Relevant  مربوط             Irrelevant نامربوط  Religious مذهبی               Irreligious غیرمذهبی Resolvable حل قابل        Irresolvable غیرقابل حل    </vt:lpstr>
      <vt:lpstr>  Legal  قانونی          illegal غیرقانونی logical  منطقی       illogical غیرمنطقی liberal سخاوتمند       illiberal خسیس literate  باسواد       illiterate بی سواد limitable محدود     illimitable نامحدود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Negative Prefixes dis- un-   in-   im-  ir-   irregular il- illegal </dc:title>
  <dc:creator>Amir</dc:creator>
  <cp:lastModifiedBy>Amir</cp:lastModifiedBy>
  <cp:revision>24</cp:revision>
  <dcterms:created xsi:type="dcterms:W3CDTF">2020-04-05T00:26:41Z</dcterms:created>
  <dcterms:modified xsi:type="dcterms:W3CDTF">2020-04-10T23:27:08Z</dcterms:modified>
</cp:coreProperties>
</file>