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63" r:id="rId3"/>
    <p:sldId id="257" r:id="rId4"/>
    <p:sldId id="264" r:id="rId5"/>
    <p:sldId id="258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ir" initials="A" lastIdx="1" clrIdx="0">
    <p:extLst>
      <p:ext uri="{19B8F6BF-5375-455C-9EA6-DF929625EA0E}">
        <p15:presenceInfo xmlns:p15="http://schemas.microsoft.com/office/powerpoint/2012/main" userId="Ami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D6FF"/>
    <a:srgbClr val="F8F8F8"/>
    <a:srgbClr val="D60093"/>
    <a:srgbClr val="CC3300"/>
    <a:srgbClr val="00FF00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Bar Graph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9C-46D2-9176-5E33BDC1FDA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9C-46D2-9176-5E33BDC1FDA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9C-46D2-9176-5E33BDC1FD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3240992"/>
        <c:axId val="313236832"/>
      </c:barChart>
      <c:catAx>
        <c:axId val="313240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3236832"/>
        <c:crosses val="autoZero"/>
        <c:auto val="1"/>
        <c:lblAlgn val="ctr"/>
        <c:lblOffset val="100"/>
        <c:noMultiLvlLbl val="0"/>
      </c:catAx>
      <c:valAx>
        <c:axId val="313236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3240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Pie Chart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CC6-4C66-8840-3E1D8F56801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CC6-4C66-8840-3E1D8F56801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CC6-4C66-8840-3E1D8F56801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CC6-4C66-8840-3E1D8F568014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CC6-4C66-8840-3E1D8F5680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Line Graph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3FA-4465-B27C-C1B599B357D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3FA-4465-B27C-C1B599B357D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3FA-4465-B27C-C1B599B357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590976"/>
        <c:axId val="142585568"/>
      </c:lineChart>
      <c:catAx>
        <c:axId val="142590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585568"/>
        <c:crosses val="autoZero"/>
        <c:auto val="1"/>
        <c:lblAlgn val="ctr"/>
        <c:lblOffset val="100"/>
        <c:noMultiLvlLbl val="0"/>
      </c:catAx>
      <c:valAx>
        <c:axId val="142585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590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0AB-48B1-B07A-D86705E7F67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0AB-48B1-B07A-D86705E7F67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0AB-48B1-B07A-D86705E7F67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0AB-48B1-B07A-D86705E7F674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0AB-48B1-B07A-D86705E7F6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970457-CFC3-4733-95F5-8F5609873401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01EC69-AC0E-43DD-9BC7-AFF065511873}">
      <dgm:prSet phldrT="[Text]"/>
      <dgm:spPr/>
      <dgm:t>
        <a:bodyPr/>
        <a:lstStyle/>
        <a:p>
          <a:r>
            <a:rPr lang="en-US" dirty="0" smtClean="0"/>
            <a:t>collection</a:t>
          </a:r>
          <a:endParaRPr lang="en-US" dirty="0"/>
        </a:p>
      </dgm:t>
    </dgm:pt>
    <dgm:pt modelId="{19614803-D23F-4003-995C-F91ACAB3B656}" type="parTrans" cxnId="{56EBEBE5-B334-484C-B57D-24A9A883479A}">
      <dgm:prSet/>
      <dgm:spPr/>
      <dgm:t>
        <a:bodyPr/>
        <a:lstStyle/>
        <a:p>
          <a:endParaRPr lang="en-US"/>
        </a:p>
      </dgm:t>
    </dgm:pt>
    <dgm:pt modelId="{429668F2-836A-40BA-A9A2-3ED9ABAE8D80}" type="sibTrans" cxnId="{56EBEBE5-B334-484C-B57D-24A9A883479A}">
      <dgm:prSet/>
      <dgm:spPr/>
      <dgm:t>
        <a:bodyPr/>
        <a:lstStyle/>
        <a:p>
          <a:endParaRPr lang="en-US"/>
        </a:p>
      </dgm:t>
    </dgm:pt>
    <dgm:pt modelId="{40602744-FCA5-4897-8C97-F457EA8B0DEA}">
      <dgm:prSet phldrT="[Text]"/>
      <dgm:spPr/>
      <dgm:t>
        <a:bodyPr/>
        <a:lstStyle/>
        <a:p>
          <a:r>
            <a:rPr lang="en-US" dirty="0" smtClean="0"/>
            <a:t>Sorting</a:t>
          </a:r>
          <a:endParaRPr lang="en-US" dirty="0"/>
        </a:p>
      </dgm:t>
    </dgm:pt>
    <dgm:pt modelId="{825F4D50-1809-4904-95A2-D284C14CF58C}" type="parTrans" cxnId="{D884B07C-A785-487E-A99B-BA3DE4E2612B}">
      <dgm:prSet/>
      <dgm:spPr/>
      <dgm:t>
        <a:bodyPr/>
        <a:lstStyle/>
        <a:p>
          <a:endParaRPr lang="en-US"/>
        </a:p>
      </dgm:t>
    </dgm:pt>
    <dgm:pt modelId="{50F5E84E-CD93-4D67-86A7-58BD5E4CD67D}" type="sibTrans" cxnId="{D884B07C-A785-487E-A99B-BA3DE4E2612B}">
      <dgm:prSet/>
      <dgm:spPr/>
      <dgm:t>
        <a:bodyPr/>
        <a:lstStyle/>
        <a:p>
          <a:endParaRPr lang="en-US"/>
        </a:p>
      </dgm:t>
    </dgm:pt>
    <dgm:pt modelId="{F8B37DD6-0B4B-403D-A6FA-79594668AD44}">
      <dgm:prSet phldrT="[Text]"/>
      <dgm:spPr/>
      <dgm:t>
        <a:bodyPr/>
        <a:lstStyle/>
        <a:p>
          <a:r>
            <a:rPr lang="en-US" dirty="0" smtClean="0"/>
            <a:t>Cleanse</a:t>
          </a:r>
          <a:endParaRPr lang="en-US" dirty="0"/>
        </a:p>
      </dgm:t>
    </dgm:pt>
    <dgm:pt modelId="{49D51EA4-47B5-4C19-A439-F62CF1F849F6}" type="parTrans" cxnId="{D1061E3B-D558-424A-A802-5B41AE85348B}">
      <dgm:prSet/>
      <dgm:spPr/>
      <dgm:t>
        <a:bodyPr/>
        <a:lstStyle/>
        <a:p>
          <a:endParaRPr lang="en-US"/>
        </a:p>
      </dgm:t>
    </dgm:pt>
    <dgm:pt modelId="{7F814DFB-6EB7-4550-A2E8-64176FF55792}" type="sibTrans" cxnId="{D1061E3B-D558-424A-A802-5B41AE85348B}">
      <dgm:prSet/>
      <dgm:spPr/>
      <dgm:t>
        <a:bodyPr/>
        <a:lstStyle/>
        <a:p>
          <a:endParaRPr lang="en-US"/>
        </a:p>
      </dgm:t>
    </dgm:pt>
    <dgm:pt modelId="{862E95BF-AA25-4CC6-98A1-1E031AA1BAC7}">
      <dgm:prSet phldrT="[Text]"/>
      <dgm:spPr/>
      <dgm:t>
        <a:bodyPr/>
        <a:lstStyle/>
        <a:p>
          <a:r>
            <a:rPr lang="en-US" dirty="0" smtClean="0"/>
            <a:t>Merge</a:t>
          </a:r>
          <a:endParaRPr lang="en-US" dirty="0"/>
        </a:p>
      </dgm:t>
    </dgm:pt>
    <dgm:pt modelId="{DB364A58-7C3E-46EE-AC1D-0A8251DA8672}" type="parTrans" cxnId="{2DE3E901-7F6B-4301-8F01-E5B19E986415}">
      <dgm:prSet/>
      <dgm:spPr/>
      <dgm:t>
        <a:bodyPr/>
        <a:lstStyle/>
        <a:p>
          <a:endParaRPr lang="en-US"/>
        </a:p>
      </dgm:t>
    </dgm:pt>
    <dgm:pt modelId="{862E1C7D-4ADC-4963-9EDB-12239416B4F6}" type="sibTrans" cxnId="{2DE3E901-7F6B-4301-8F01-E5B19E986415}">
      <dgm:prSet/>
      <dgm:spPr/>
      <dgm:t>
        <a:bodyPr/>
        <a:lstStyle/>
        <a:p>
          <a:endParaRPr lang="en-US"/>
        </a:p>
      </dgm:t>
    </dgm:pt>
    <dgm:pt modelId="{ED830655-5239-44D5-BA75-0469318A6CF9}">
      <dgm:prSet phldrT="[Text]"/>
      <dgm:spPr/>
      <dgm:t>
        <a:bodyPr/>
        <a:lstStyle/>
        <a:p>
          <a:r>
            <a:rPr lang="en-US" dirty="0" smtClean="0"/>
            <a:t>production</a:t>
          </a:r>
          <a:endParaRPr lang="en-US" dirty="0"/>
        </a:p>
      </dgm:t>
    </dgm:pt>
    <dgm:pt modelId="{92FDE590-E2A9-4B03-A6AF-5AF27D9E852D}" type="parTrans" cxnId="{47FE040E-B45A-4DE9-A023-81B4837253E0}">
      <dgm:prSet/>
      <dgm:spPr/>
      <dgm:t>
        <a:bodyPr/>
        <a:lstStyle/>
        <a:p>
          <a:endParaRPr lang="en-US"/>
        </a:p>
      </dgm:t>
    </dgm:pt>
    <dgm:pt modelId="{18966008-0492-4051-A5CA-4EB13E14B5B8}" type="sibTrans" cxnId="{47FE040E-B45A-4DE9-A023-81B4837253E0}">
      <dgm:prSet/>
      <dgm:spPr/>
      <dgm:t>
        <a:bodyPr/>
        <a:lstStyle/>
        <a:p>
          <a:endParaRPr lang="en-US"/>
        </a:p>
      </dgm:t>
    </dgm:pt>
    <dgm:pt modelId="{D47D7177-263A-4BE2-90A6-CFD1885402D1}" type="pres">
      <dgm:prSet presAssocID="{51970457-CFC3-4733-95F5-8F5609873401}" presName="cycle" presStyleCnt="0">
        <dgm:presLayoutVars>
          <dgm:dir/>
          <dgm:resizeHandles val="exact"/>
        </dgm:presLayoutVars>
      </dgm:prSet>
      <dgm:spPr/>
    </dgm:pt>
    <dgm:pt modelId="{E21084DC-8FBD-4B56-9BDA-019285D39AE0}" type="pres">
      <dgm:prSet presAssocID="{BA01EC69-AC0E-43DD-9BC7-AFF065511873}" presName="dummy" presStyleCnt="0"/>
      <dgm:spPr/>
    </dgm:pt>
    <dgm:pt modelId="{FEB70AD3-85C1-4983-99E8-AE70755250BA}" type="pres">
      <dgm:prSet presAssocID="{BA01EC69-AC0E-43DD-9BC7-AFF065511873}" presName="node" presStyleLbl="revTx" presStyleIdx="0" presStyleCnt="5">
        <dgm:presLayoutVars>
          <dgm:bulletEnabled val="1"/>
        </dgm:presLayoutVars>
      </dgm:prSet>
      <dgm:spPr/>
    </dgm:pt>
    <dgm:pt modelId="{50122610-366A-4874-9D33-D9D118E6AEB9}" type="pres">
      <dgm:prSet presAssocID="{429668F2-836A-40BA-A9A2-3ED9ABAE8D80}" presName="sibTrans" presStyleLbl="node1" presStyleIdx="0" presStyleCnt="5"/>
      <dgm:spPr/>
    </dgm:pt>
    <dgm:pt modelId="{50FB20C5-30BD-4221-B5A3-185021AF7635}" type="pres">
      <dgm:prSet presAssocID="{40602744-FCA5-4897-8C97-F457EA8B0DEA}" presName="dummy" presStyleCnt="0"/>
      <dgm:spPr/>
    </dgm:pt>
    <dgm:pt modelId="{D6617843-019B-45CB-ADB8-C61BD783C9FB}" type="pres">
      <dgm:prSet presAssocID="{40602744-FCA5-4897-8C97-F457EA8B0DEA}" presName="node" presStyleLbl="revTx" presStyleIdx="1" presStyleCnt="5">
        <dgm:presLayoutVars>
          <dgm:bulletEnabled val="1"/>
        </dgm:presLayoutVars>
      </dgm:prSet>
      <dgm:spPr/>
    </dgm:pt>
    <dgm:pt modelId="{15B311CF-5D70-46C1-A5E9-A9A0673488B8}" type="pres">
      <dgm:prSet presAssocID="{50F5E84E-CD93-4D67-86A7-58BD5E4CD67D}" presName="sibTrans" presStyleLbl="node1" presStyleIdx="1" presStyleCnt="5"/>
      <dgm:spPr/>
    </dgm:pt>
    <dgm:pt modelId="{700C120F-D340-4E76-947E-935864A320AA}" type="pres">
      <dgm:prSet presAssocID="{F8B37DD6-0B4B-403D-A6FA-79594668AD44}" presName="dummy" presStyleCnt="0"/>
      <dgm:spPr/>
    </dgm:pt>
    <dgm:pt modelId="{418A7E92-CCEA-43FE-B8AE-49DE59D9CA58}" type="pres">
      <dgm:prSet presAssocID="{F8B37DD6-0B4B-403D-A6FA-79594668AD44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25F61C-8557-4446-B412-F06A3C8BEF4E}" type="pres">
      <dgm:prSet presAssocID="{7F814DFB-6EB7-4550-A2E8-64176FF55792}" presName="sibTrans" presStyleLbl="node1" presStyleIdx="2" presStyleCnt="5"/>
      <dgm:spPr/>
    </dgm:pt>
    <dgm:pt modelId="{651F6542-0645-4E4B-B5B7-15D2BBBB46E5}" type="pres">
      <dgm:prSet presAssocID="{862E95BF-AA25-4CC6-98A1-1E031AA1BAC7}" presName="dummy" presStyleCnt="0"/>
      <dgm:spPr/>
    </dgm:pt>
    <dgm:pt modelId="{A08F7729-9134-4C03-AA88-5D1955286575}" type="pres">
      <dgm:prSet presAssocID="{862E95BF-AA25-4CC6-98A1-1E031AA1BAC7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69D9FE-9CFA-4A1E-BFC3-456A6513B6CE}" type="pres">
      <dgm:prSet presAssocID="{862E1C7D-4ADC-4963-9EDB-12239416B4F6}" presName="sibTrans" presStyleLbl="node1" presStyleIdx="3" presStyleCnt="5"/>
      <dgm:spPr/>
    </dgm:pt>
    <dgm:pt modelId="{8589F6A4-C2B5-45A3-BF6D-743B9853E152}" type="pres">
      <dgm:prSet presAssocID="{ED830655-5239-44D5-BA75-0469318A6CF9}" presName="dummy" presStyleCnt="0"/>
      <dgm:spPr/>
    </dgm:pt>
    <dgm:pt modelId="{18457871-E2EE-4B5B-9DA9-10E1FEDE3C57}" type="pres">
      <dgm:prSet presAssocID="{ED830655-5239-44D5-BA75-0469318A6CF9}" presName="node" presStyleLbl="revTx" presStyleIdx="4" presStyleCnt="5">
        <dgm:presLayoutVars>
          <dgm:bulletEnabled val="1"/>
        </dgm:presLayoutVars>
      </dgm:prSet>
      <dgm:spPr/>
    </dgm:pt>
    <dgm:pt modelId="{AC0B17C7-2536-48BB-AB22-ABD5A7137652}" type="pres">
      <dgm:prSet presAssocID="{18966008-0492-4051-A5CA-4EB13E14B5B8}" presName="sibTrans" presStyleLbl="node1" presStyleIdx="4" presStyleCnt="5"/>
      <dgm:spPr/>
    </dgm:pt>
  </dgm:ptLst>
  <dgm:cxnLst>
    <dgm:cxn modelId="{9136BBCD-8495-4E8C-AAB2-CFD3F9963099}" type="presOf" srcId="{7F814DFB-6EB7-4550-A2E8-64176FF55792}" destId="{6B25F61C-8557-4446-B412-F06A3C8BEF4E}" srcOrd="0" destOrd="0" presId="urn:microsoft.com/office/officeart/2005/8/layout/cycle1"/>
    <dgm:cxn modelId="{E5DE07EB-A552-4A14-964B-027508103837}" type="presOf" srcId="{BA01EC69-AC0E-43DD-9BC7-AFF065511873}" destId="{FEB70AD3-85C1-4983-99E8-AE70755250BA}" srcOrd="0" destOrd="0" presId="urn:microsoft.com/office/officeart/2005/8/layout/cycle1"/>
    <dgm:cxn modelId="{765D362D-6B72-43A7-81A8-B58119E22ADF}" type="presOf" srcId="{ED830655-5239-44D5-BA75-0469318A6CF9}" destId="{18457871-E2EE-4B5B-9DA9-10E1FEDE3C57}" srcOrd="0" destOrd="0" presId="urn:microsoft.com/office/officeart/2005/8/layout/cycle1"/>
    <dgm:cxn modelId="{56EBEBE5-B334-484C-B57D-24A9A883479A}" srcId="{51970457-CFC3-4733-95F5-8F5609873401}" destId="{BA01EC69-AC0E-43DD-9BC7-AFF065511873}" srcOrd="0" destOrd="0" parTransId="{19614803-D23F-4003-995C-F91ACAB3B656}" sibTransId="{429668F2-836A-40BA-A9A2-3ED9ABAE8D80}"/>
    <dgm:cxn modelId="{B7A3C1B3-0BB1-4BCC-9CA4-648D4015D7EF}" type="presOf" srcId="{862E95BF-AA25-4CC6-98A1-1E031AA1BAC7}" destId="{A08F7729-9134-4C03-AA88-5D1955286575}" srcOrd="0" destOrd="0" presId="urn:microsoft.com/office/officeart/2005/8/layout/cycle1"/>
    <dgm:cxn modelId="{978B2BC1-1AAF-433B-AF63-69D54AB37ADB}" type="presOf" srcId="{429668F2-836A-40BA-A9A2-3ED9ABAE8D80}" destId="{50122610-366A-4874-9D33-D9D118E6AEB9}" srcOrd="0" destOrd="0" presId="urn:microsoft.com/office/officeart/2005/8/layout/cycle1"/>
    <dgm:cxn modelId="{A9FD0392-08A6-40C9-8FD0-15FE5D71EE86}" type="presOf" srcId="{862E1C7D-4ADC-4963-9EDB-12239416B4F6}" destId="{1B69D9FE-9CFA-4A1E-BFC3-456A6513B6CE}" srcOrd="0" destOrd="0" presId="urn:microsoft.com/office/officeart/2005/8/layout/cycle1"/>
    <dgm:cxn modelId="{22BD99BA-0D8A-4B28-858A-345A7D6CC29D}" type="presOf" srcId="{50F5E84E-CD93-4D67-86A7-58BD5E4CD67D}" destId="{15B311CF-5D70-46C1-A5E9-A9A0673488B8}" srcOrd="0" destOrd="0" presId="urn:microsoft.com/office/officeart/2005/8/layout/cycle1"/>
    <dgm:cxn modelId="{47FE040E-B45A-4DE9-A023-81B4837253E0}" srcId="{51970457-CFC3-4733-95F5-8F5609873401}" destId="{ED830655-5239-44D5-BA75-0469318A6CF9}" srcOrd="4" destOrd="0" parTransId="{92FDE590-E2A9-4B03-A6AF-5AF27D9E852D}" sibTransId="{18966008-0492-4051-A5CA-4EB13E14B5B8}"/>
    <dgm:cxn modelId="{B708A81F-54A1-4E6E-9449-495D41331C62}" type="presOf" srcId="{18966008-0492-4051-A5CA-4EB13E14B5B8}" destId="{AC0B17C7-2536-48BB-AB22-ABD5A7137652}" srcOrd="0" destOrd="0" presId="urn:microsoft.com/office/officeart/2005/8/layout/cycle1"/>
    <dgm:cxn modelId="{D1061E3B-D558-424A-A802-5B41AE85348B}" srcId="{51970457-CFC3-4733-95F5-8F5609873401}" destId="{F8B37DD6-0B4B-403D-A6FA-79594668AD44}" srcOrd="2" destOrd="0" parTransId="{49D51EA4-47B5-4C19-A439-F62CF1F849F6}" sibTransId="{7F814DFB-6EB7-4550-A2E8-64176FF55792}"/>
    <dgm:cxn modelId="{FAA5F25A-2D64-412E-9721-5F7232406EDA}" type="presOf" srcId="{F8B37DD6-0B4B-403D-A6FA-79594668AD44}" destId="{418A7E92-CCEA-43FE-B8AE-49DE59D9CA58}" srcOrd="0" destOrd="0" presId="urn:microsoft.com/office/officeart/2005/8/layout/cycle1"/>
    <dgm:cxn modelId="{D884B07C-A785-487E-A99B-BA3DE4E2612B}" srcId="{51970457-CFC3-4733-95F5-8F5609873401}" destId="{40602744-FCA5-4897-8C97-F457EA8B0DEA}" srcOrd="1" destOrd="0" parTransId="{825F4D50-1809-4904-95A2-D284C14CF58C}" sibTransId="{50F5E84E-CD93-4D67-86A7-58BD5E4CD67D}"/>
    <dgm:cxn modelId="{D1153BEB-9906-4EE5-9981-CB53D50B8D6E}" type="presOf" srcId="{51970457-CFC3-4733-95F5-8F5609873401}" destId="{D47D7177-263A-4BE2-90A6-CFD1885402D1}" srcOrd="0" destOrd="0" presId="urn:microsoft.com/office/officeart/2005/8/layout/cycle1"/>
    <dgm:cxn modelId="{28491B4E-D126-49F2-9971-A47E96020D0B}" type="presOf" srcId="{40602744-FCA5-4897-8C97-F457EA8B0DEA}" destId="{D6617843-019B-45CB-ADB8-C61BD783C9FB}" srcOrd="0" destOrd="0" presId="urn:microsoft.com/office/officeart/2005/8/layout/cycle1"/>
    <dgm:cxn modelId="{2DE3E901-7F6B-4301-8F01-E5B19E986415}" srcId="{51970457-CFC3-4733-95F5-8F5609873401}" destId="{862E95BF-AA25-4CC6-98A1-1E031AA1BAC7}" srcOrd="3" destOrd="0" parTransId="{DB364A58-7C3E-46EE-AC1D-0A8251DA8672}" sibTransId="{862E1C7D-4ADC-4963-9EDB-12239416B4F6}"/>
    <dgm:cxn modelId="{367F7AD1-1133-4DFE-904E-EB69729166BD}" type="presParOf" srcId="{D47D7177-263A-4BE2-90A6-CFD1885402D1}" destId="{E21084DC-8FBD-4B56-9BDA-019285D39AE0}" srcOrd="0" destOrd="0" presId="urn:microsoft.com/office/officeart/2005/8/layout/cycle1"/>
    <dgm:cxn modelId="{06066032-D5D6-4AE7-B276-93DEA156BC5B}" type="presParOf" srcId="{D47D7177-263A-4BE2-90A6-CFD1885402D1}" destId="{FEB70AD3-85C1-4983-99E8-AE70755250BA}" srcOrd="1" destOrd="0" presId="urn:microsoft.com/office/officeart/2005/8/layout/cycle1"/>
    <dgm:cxn modelId="{F3D47C4D-96E4-4DAE-BF50-793214D2802A}" type="presParOf" srcId="{D47D7177-263A-4BE2-90A6-CFD1885402D1}" destId="{50122610-366A-4874-9D33-D9D118E6AEB9}" srcOrd="2" destOrd="0" presId="urn:microsoft.com/office/officeart/2005/8/layout/cycle1"/>
    <dgm:cxn modelId="{6380C2E0-559D-4073-93FB-6C88E29C08B2}" type="presParOf" srcId="{D47D7177-263A-4BE2-90A6-CFD1885402D1}" destId="{50FB20C5-30BD-4221-B5A3-185021AF7635}" srcOrd="3" destOrd="0" presId="urn:microsoft.com/office/officeart/2005/8/layout/cycle1"/>
    <dgm:cxn modelId="{43CCC09C-7190-48DD-BF09-36F4CEBAEB16}" type="presParOf" srcId="{D47D7177-263A-4BE2-90A6-CFD1885402D1}" destId="{D6617843-019B-45CB-ADB8-C61BD783C9FB}" srcOrd="4" destOrd="0" presId="urn:microsoft.com/office/officeart/2005/8/layout/cycle1"/>
    <dgm:cxn modelId="{741CF356-AB2C-433A-AD59-CBD095053305}" type="presParOf" srcId="{D47D7177-263A-4BE2-90A6-CFD1885402D1}" destId="{15B311CF-5D70-46C1-A5E9-A9A0673488B8}" srcOrd="5" destOrd="0" presId="urn:microsoft.com/office/officeart/2005/8/layout/cycle1"/>
    <dgm:cxn modelId="{779718EE-3E5D-4D14-BBFE-5C27300257EB}" type="presParOf" srcId="{D47D7177-263A-4BE2-90A6-CFD1885402D1}" destId="{700C120F-D340-4E76-947E-935864A320AA}" srcOrd="6" destOrd="0" presId="urn:microsoft.com/office/officeart/2005/8/layout/cycle1"/>
    <dgm:cxn modelId="{F0F217BC-65C4-4CE0-9A3A-D0C9C2E4FEE8}" type="presParOf" srcId="{D47D7177-263A-4BE2-90A6-CFD1885402D1}" destId="{418A7E92-CCEA-43FE-B8AE-49DE59D9CA58}" srcOrd="7" destOrd="0" presId="urn:microsoft.com/office/officeart/2005/8/layout/cycle1"/>
    <dgm:cxn modelId="{0CA78159-2710-4AB7-806E-208BF9D111D7}" type="presParOf" srcId="{D47D7177-263A-4BE2-90A6-CFD1885402D1}" destId="{6B25F61C-8557-4446-B412-F06A3C8BEF4E}" srcOrd="8" destOrd="0" presId="urn:microsoft.com/office/officeart/2005/8/layout/cycle1"/>
    <dgm:cxn modelId="{9E5B8146-4F29-4F87-8E5A-E8D277F087AE}" type="presParOf" srcId="{D47D7177-263A-4BE2-90A6-CFD1885402D1}" destId="{651F6542-0645-4E4B-B5B7-15D2BBBB46E5}" srcOrd="9" destOrd="0" presId="urn:microsoft.com/office/officeart/2005/8/layout/cycle1"/>
    <dgm:cxn modelId="{ADA29190-8CFF-483F-9BC1-8825EF81AA2B}" type="presParOf" srcId="{D47D7177-263A-4BE2-90A6-CFD1885402D1}" destId="{A08F7729-9134-4C03-AA88-5D1955286575}" srcOrd="10" destOrd="0" presId="urn:microsoft.com/office/officeart/2005/8/layout/cycle1"/>
    <dgm:cxn modelId="{40A71C73-B615-4023-9B2B-9F950CF857AD}" type="presParOf" srcId="{D47D7177-263A-4BE2-90A6-CFD1885402D1}" destId="{1B69D9FE-9CFA-4A1E-BFC3-456A6513B6CE}" srcOrd="11" destOrd="0" presId="urn:microsoft.com/office/officeart/2005/8/layout/cycle1"/>
    <dgm:cxn modelId="{A2428DF2-F2CD-4D30-9D04-51000745D5F3}" type="presParOf" srcId="{D47D7177-263A-4BE2-90A6-CFD1885402D1}" destId="{8589F6A4-C2B5-45A3-BF6D-743B9853E152}" srcOrd="12" destOrd="0" presId="urn:microsoft.com/office/officeart/2005/8/layout/cycle1"/>
    <dgm:cxn modelId="{21F6760C-C932-4E49-A6A9-5C0E88C4EA42}" type="presParOf" srcId="{D47D7177-263A-4BE2-90A6-CFD1885402D1}" destId="{18457871-E2EE-4B5B-9DA9-10E1FEDE3C57}" srcOrd="13" destOrd="0" presId="urn:microsoft.com/office/officeart/2005/8/layout/cycle1"/>
    <dgm:cxn modelId="{A3CF2D1F-5E5D-4389-8B74-B9D0B5C4191B}" type="presParOf" srcId="{D47D7177-263A-4BE2-90A6-CFD1885402D1}" destId="{AC0B17C7-2536-48BB-AB22-ABD5A7137652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B70AD3-85C1-4983-99E8-AE70755250BA}">
      <dsp:nvSpPr>
        <dsp:cNvPr id="0" name=""/>
        <dsp:cNvSpPr/>
      </dsp:nvSpPr>
      <dsp:spPr>
        <a:xfrm>
          <a:off x="4277267" y="24452"/>
          <a:ext cx="824690" cy="8246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collection</a:t>
          </a:r>
          <a:endParaRPr lang="en-US" sz="1200" kern="1200" dirty="0"/>
        </a:p>
      </dsp:txBody>
      <dsp:txXfrm>
        <a:off x="4277267" y="24452"/>
        <a:ext cx="824690" cy="824690"/>
      </dsp:txXfrm>
    </dsp:sp>
    <dsp:sp modelId="{50122610-366A-4874-9D33-D9D118E6AEB9}">
      <dsp:nvSpPr>
        <dsp:cNvPr id="0" name=""/>
        <dsp:cNvSpPr/>
      </dsp:nvSpPr>
      <dsp:spPr>
        <a:xfrm>
          <a:off x="2335636" y="394"/>
          <a:ext cx="3094093" cy="3094093"/>
        </a:xfrm>
        <a:prstGeom prst="circularArrow">
          <a:avLst>
            <a:gd name="adj1" fmla="val 5197"/>
            <a:gd name="adj2" fmla="val 335718"/>
            <a:gd name="adj3" fmla="val 21294038"/>
            <a:gd name="adj4" fmla="val 19765541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617843-019B-45CB-ADB8-C61BD783C9FB}">
      <dsp:nvSpPr>
        <dsp:cNvPr id="0" name=""/>
        <dsp:cNvSpPr/>
      </dsp:nvSpPr>
      <dsp:spPr>
        <a:xfrm>
          <a:off x="4775977" y="1559323"/>
          <a:ext cx="824690" cy="8246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Sorting</a:t>
          </a:r>
          <a:endParaRPr lang="en-US" sz="1200" kern="1200" dirty="0"/>
        </a:p>
      </dsp:txBody>
      <dsp:txXfrm>
        <a:off x="4775977" y="1559323"/>
        <a:ext cx="824690" cy="824690"/>
      </dsp:txXfrm>
    </dsp:sp>
    <dsp:sp modelId="{15B311CF-5D70-46C1-A5E9-A9A0673488B8}">
      <dsp:nvSpPr>
        <dsp:cNvPr id="0" name=""/>
        <dsp:cNvSpPr/>
      </dsp:nvSpPr>
      <dsp:spPr>
        <a:xfrm>
          <a:off x="2335636" y="394"/>
          <a:ext cx="3094093" cy="3094093"/>
        </a:xfrm>
        <a:prstGeom prst="circularArrow">
          <a:avLst>
            <a:gd name="adj1" fmla="val 5197"/>
            <a:gd name="adj2" fmla="val 335718"/>
            <a:gd name="adj3" fmla="val 4015523"/>
            <a:gd name="adj4" fmla="val 2252675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8A7E92-CCEA-43FE-B8AE-49DE59D9CA58}">
      <dsp:nvSpPr>
        <dsp:cNvPr id="0" name=""/>
        <dsp:cNvSpPr/>
      </dsp:nvSpPr>
      <dsp:spPr>
        <a:xfrm>
          <a:off x="3470337" y="2507926"/>
          <a:ext cx="824690" cy="8246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Cleanse</a:t>
          </a:r>
          <a:endParaRPr lang="en-US" sz="1200" kern="1200" dirty="0"/>
        </a:p>
      </dsp:txBody>
      <dsp:txXfrm>
        <a:off x="3470337" y="2507926"/>
        <a:ext cx="824690" cy="824690"/>
      </dsp:txXfrm>
    </dsp:sp>
    <dsp:sp modelId="{6B25F61C-8557-4446-B412-F06A3C8BEF4E}">
      <dsp:nvSpPr>
        <dsp:cNvPr id="0" name=""/>
        <dsp:cNvSpPr/>
      </dsp:nvSpPr>
      <dsp:spPr>
        <a:xfrm>
          <a:off x="2335636" y="394"/>
          <a:ext cx="3094093" cy="3094093"/>
        </a:xfrm>
        <a:prstGeom prst="circularArrow">
          <a:avLst>
            <a:gd name="adj1" fmla="val 5197"/>
            <a:gd name="adj2" fmla="val 335718"/>
            <a:gd name="adj3" fmla="val 8211608"/>
            <a:gd name="adj4" fmla="val 6448759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8F7729-9134-4C03-AA88-5D1955286575}">
      <dsp:nvSpPr>
        <dsp:cNvPr id="0" name=""/>
        <dsp:cNvSpPr/>
      </dsp:nvSpPr>
      <dsp:spPr>
        <a:xfrm>
          <a:off x="2164697" y="1559323"/>
          <a:ext cx="824690" cy="8246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Merge</a:t>
          </a:r>
          <a:endParaRPr lang="en-US" sz="1200" kern="1200" dirty="0"/>
        </a:p>
      </dsp:txBody>
      <dsp:txXfrm>
        <a:off x="2164697" y="1559323"/>
        <a:ext cx="824690" cy="824690"/>
      </dsp:txXfrm>
    </dsp:sp>
    <dsp:sp modelId="{1B69D9FE-9CFA-4A1E-BFC3-456A6513B6CE}">
      <dsp:nvSpPr>
        <dsp:cNvPr id="0" name=""/>
        <dsp:cNvSpPr/>
      </dsp:nvSpPr>
      <dsp:spPr>
        <a:xfrm>
          <a:off x="2335636" y="394"/>
          <a:ext cx="3094093" cy="3094093"/>
        </a:xfrm>
        <a:prstGeom prst="circularArrow">
          <a:avLst>
            <a:gd name="adj1" fmla="val 5197"/>
            <a:gd name="adj2" fmla="val 335718"/>
            <a:gd name="adj3" fmla="val 12298741"/>
            <a:gd name="adj4" fmla="val 10770244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457871-E2EE-4B5B-9DA9-10E1FEDE3C57}">
      <dsp:nvSpPr>
        <dsp:cNvPr id="0" name=""/>
        <dsp:cNvSpPr/>
      </dsp:nvSpPr>
      <dsp:spPr>
        <a:xfrm>
          <a:off x="2663407" y="24452"/>
          <a:ext cx="824690" cy="8246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production</a:t>
          </a:r>
          <a:endParaRPr lang="en-US" sz="1200" kern="1200" dirty="0"/>
        </a:p>
      </dsp:txBody>
      <dsp:txXfrm>
        <a:off x="2663407" y="24452"/>
        <a:ext cx="824690" cy="824690"/>
      </dsp:txXfrm>
    </dsp:sp>
    <dsp:sp modelId="{AC0B17C7-2536-48BB-AB22-ABD5A7137652}">
      <dsp:nvSpPr>
        <dsp:cNvPr id="0" name=""/>
        <dsp:cNvSpPr/>
      </dsp:nvSpPr>
      <dsp:spPr>
        <a:xfrm>
          <a:off x="2335636" y="394"/>
          <a:ext cx="3094093" cy="3094093"/>
        </a:xfrm>
        <a:prstGeom prst="circularArrow">
          <a:avLst>
            <a:gd name="adj1" fmla="val 5197"/>
            <a:gd name="adj2" fmla="val 335718"/>
            <a:gd name="adj3" fmla="val 16866509"/>
            <a:gd name="adj4" fmla="val 15197773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5D6F-22DE-4798-88A1-D104E39B23E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58BDA-41EC-47BE-A5BD-7457B88D8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33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16000">
        <p14:vortex dir="r"/>
        <p:sndAc>
          <p:stSnd>
            <p:snd r:embed="rId1" name="chimes.wav"/>
          </p:stSnd>
        </p:sndAc>
      </p:transition>
    </mc:Choice>
    <mc:Fallback xmlns="">
      <p:transition spd="slow" advClick="0" advTm="1600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5D6F-22DE-4798-88A1-D104E39B23E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58BDA-41EC-47BE-A5BD-7457B88D8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372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16000">
        <p14:vortex dir="r"/>
        <p:sndAc>
          <p:stSnd>
            <p:snd r:embed="rId1" name="chimes.wav"/>
          </p:stSnd>
        </p:sndAc>
      </p:transition>
    </mc:Choice>
    <mc:Fallback xmlns="">
      <p:transition spd="slow" advClick="0" advTm="1600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5D6F-22DE-4798-88A1-D104E39B23E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58BDA-41EC-47BE-A5BD-7457B88D865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4745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16000">
        <p14:vortex dir="r"/>
        <p:sndAc>
          <p:stSnd>
            <p:snd r:embed="rId1" name="chimes.wav"/>
          </p:stSnd>
        </p:sndAc>
      </p:transition>
    </mc:Choice>
    <mc:Fallback xmlns="">
      <p:transition spd="slow" advClick="0" advTm="1600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5D6F-22DE-4798-88A1-D104E39B23E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58BDA-41EC-47BE-A5BD-7457B88D8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228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16000">
        <p14:vortex dir="r"/>
        <p:sndAc>
          <p:stSnd>
            <p:snd r:embed="rId1" name="chimes.wav"/>
          </p:stSnd>
        </p:sndAc>
      </p:transition>
    </mc:Choice>
    <mc:Fallback xmlns="">
      <p:transition spd="slow" advClick="0" advTm="1600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5D6F-22DE-4798-88A1-D104E39B23E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58BDA-41EC-47BE-A5BD-7457B88D865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2349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16000">
        <p14:vortex dir="r"/>
        <p:sndAc>
          <p:stSnd>
            <p:snd r:embed="rId1" name="chimes.wav"/>
          </p:stSnd>
        </p:sndAc>
      </p:transition>
    </mc:Choice>
    <mc:Fallback xmlns="">
      <p:transition spd="slow" advClick="0" advTm="1600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5D6F-22DE-4798-88A1-D104E39B23E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58BDA-41EC-47BE-A5BD-7457B88D8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39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16000">
        <p14:vortex dir="r"/>
        <p:sndAc>
          <p:stSnd>
            <p:snd r:embed="rId1" name="chimes.wav"/>
          </p:stSnd>
        </p:sndAc>
      </p:transition>
    </mc:Choice>
    <mc:Fallback xmlns="">
      <p:transition spd="slow" advClick="0" advTm="1600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5D6F-22DE-4798-88A1-D104E39B23E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58BDA-41EC-47BE-A5BD-7457B88D8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804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16000">
        <p14:vortex dir="r"/>
        <p:sndAc>
          <p:stSnd>
            <p:snd r:embed="rId1" name="chimes.wav"/>
          </p:stSnd>
        </p:sndAc>
      </p:transition>
    </mc:Choice>
    <mc:Fallback xmlns="">
      <p:transition spd="slow" advClick="0" advTm="1600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5D6F-22DE-4798-88A1-D104E39B23E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58BDA-41EC-47BE-A5BD-7457B88D8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907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16000">
        <p14:vortex dir="r"/>
        <p:sndAc>
          <p:stSnd>
            <p:snd r:embed="rId1" name="chimes.wav"/>
          </p:stSnd>
        </p:sndAc>
      </p:transition>
    </mc:Choice>
    <mc:Fallback xmlns="">
      <p:transition spd="slow" advClick="0" advTm="1600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5D6F-22DE-4798-88A1-D104E39B23E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58BDA-41EC-47BE-A5BD-7457B88D8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564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16000">
        <p14:vortex dir="r"/>
        <p:sndAc>
          <p:stSnd>
            <p:snd r:embed="rId1" name="chimes.wav"/>
          </p:stSnd>
        </p:sndAc>
      </p:transition>
    </mc:Choice>
    <mc:Fallback xmlns="">
      <p:transition spd="slow" advClick="0" advTm="1600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5D6F-22DE-4798-88A1-D104E39B23E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58BDA-41EC-47BE-A5BD-7457B88D8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225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16000">
        <p14:vortex dir="r"/>
        <p:sndAc>
          <p:stSnd>
            <p:snd r:embed="rId1" name="chimes.wav"/>
          </p:stSnd>
        </p:sndAc>
      </p:transition>
    </mc:Choice>
    <mc:Fallback xmlns="">
      <p:transition spd="slow" advClick="0" advTm="1600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5D6F-22DE-4798-88A1-D104E39B23E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58BDA-41EC-47BE-A5BD-7457B88D8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937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16000">
        <p14:vortex dir="r"/>
        <p:sndAc>
          <p:stSnd>
            <p:snd r:embed="rId1" name="chimes.wav"/>
          </p:stSnd>
        </p:sndAc>
      </p:transition>
    </mc:Choice>
    <mc:Fallback xmlns="">
      <p:transition spd="slow" advClick="0" advTm="1600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5D6F-22DE-4798-88A1-D104E39B23E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58BDA-41EC-47BE-A5BD-7457B88D8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787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16000">
        <p14:vortex dir="r"/>
        <p:sndAc>
          <p:stSnd>
            <p:snd r:embed="rId1" name="chimes.wav"/>
          </p:stSnd>
        </p:sndAc>
      </p:transition>
    </mc:Choice>
    <mc:Fallback xmlns="">
      <p:transition spd="slow" advClick="0" advTm="1600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5D6F-22DE-4798-88A1-D104E39B23E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58BDA-41EC-47BE-A5BD-7457B88D8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7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16000">
        <p14:vortex dir="r"/>
        <p:sndAc>
          <p:stSnd>
            <p:snd r:embed="rId1" name="chimes.wav"/>
          </p:stSnd>
        </p:sndAc>
      </p:transition>
    </mc:Choice>
    <mc:Fallback xmlns="">
      <p:transition spd="slow" advClick="0" advTm="1600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5D6F-22DE-4798-88A1-D104E39B23E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58BDA-41EC-47BE-A5BD-7457B88D8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425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16000">
        <p14:vortex dir="r"/>
        <p:sndAc>
          <p:stSnd>
            <p:snd r:embed="rId1" name="chimes.wav"/>
          </p:stSnd>
        </p:sndAc>
      </p:transition>
    </mc:Choice>
    <mc:Fallback xmlns="">
      <p:transition spd="slow" advClick="0" advTm="1600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5D6F-22DE-4798-88A1-D104E39B23E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58BDA-41EC-47BE-A5BD-7457B88D8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40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16000">
        <p14:vortex dir="r"/>
        <p:sndAc>
          <p:stSnd>
            <p:snd r:embed="rId1" name="chimes.wav"/>
          </p:stSnd>
        </p:sndAc>
      </p:transition>
    </mc:Choice>
    <mc:Fallback xmlns="">
      <p:transition spd="slow" advClick="0" advTm="1600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58BDA-41EC-47BE-A5BD-7457B88D865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5D6F-22DE-4798-88A1-D104E39B23EF}" type="datetimeFigureOut">
              <a:rPr lang="en-US" smtClean="0"/>
              <a:t>4/1/2020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878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16000">
        <p14:vortex dir="r"/>
        <p:sndAc>
          <p:stSnd>
            <p:snd r:embed="rId1" name="chimes.wav"/>
          </p:stSnd>
        </p:sndAc>
      </p:transition>
    </mc:Choice>
    <mc:Fallback xmlns="">
      <p:transition spd="slow" advClick="0" advTm="1600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15D6F-22DE-4798-88A1-D104E39B23EF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A458BDA-41EC-47BE-A5BD-7457B88D8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64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mc:AlternateContent xmlns:mc="http://schemas.openxmlformats.org/markup-compatibility/2006" xmlns:p14="http://schemas.microsoft.com/office/powerpoint/2010/main">
    <mc:Choice Requires="p14">
      <p:transition spd="slow" p14:dur="6000" advClick="0" advTm="16000">
        <p14:vortex dir="r"/>
        <p:sndAc>
          <p:stSnd>
            <p:snd r:embed="rId18" name="chimes.wav"/>
          </p:stSnd>
        </p:sndAc>
      </p:transition>
    </mc:Choice>
    <mc:Fallback xmlns="">
      <p:transition spd="slow" advClick="0" advTm="16000">
        <p:fade/>
        <p:sndAc>
          <p:stSnd>
            <p:snd r:embed="rId19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.wav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7729728" cy="4510341"/>
          </a:xfrm>
        </p:spPr>
        <p:txBody>
          <a:bodyPr>
            <a:noAutofit/>
          </a:bodyPr>
          <a:lstStyle/>
          <a:p>
            <a:pPr algn="l"/>
            <a:r>
              <a:rPr lang="en-US" sz="4400" b="1" dirty="0" smtClean="0">
                <a:solidFill>
                  <a:schemeClr val="tx1"/>
                </a:solidFill>
              </a:rPr>
              <a:t>        Task One: Graphs</a:t>
            </a:r>
            <a:br>
              <a:rPr lang="en-US" sz="4400" b="1" dirty="0" smtClean="0">
                <a:solidFill>
                  <a:schemeClr val="tx1"/>
                </a:solidFill>
              </a:rPr>
            </a:br>
            <a:r>
              <a:rPr lang="en-US" sz="4400" b="1" dirty="0" smtClean="0">
                <a:solidFill>
                  <a:schemeClr val="tx1"/>
                </a:solidFill>
              </a:rPr>
              <a:t/>
            </a:r>
            <a:br>
              <a:rPr lang="en-US" sz="4400" b="1" dirty="0" smtClean="0">
                <a:solidFill>
                  <a:schemeClr val="tx1"/>
                </a:solidFill>
              </a:rPr>
            </a:br>
            <a:r>
              <a:rPr lang="en-US" sz="4400" dirty="0" smtClean="0">
                <a:solidFill>
                  <a:schemeClr val="tx1"/>
                </a:solidFill>
              </a:rPr>
              <a:t>- you have 20 minutes</a:t>
            </a:r>
            <a:br>
              <a:rPr lang="en-US" sz="4400" dirty="0" smtClean="0">
                <a:solidFill>
                  <a:schemeClr val="tx1"/>
                </a:solidFill>
              </a:rPr>
            </a:br>
            <a:r>
              <a:rPr lang="en-US" sz="4400" dirty="0" smtClean="0">
                <a:solidFill>
                  <a:schemeClr val="tx1"/>
                </a:solidFill>
              </a:rPr>
              <a:t>- It requires 150 words</a:t>
            </a:r>
            <a:br>
              <a:rPr lang="en-US" sz="4400" dirty="0" smtClean="0">
                <a:solidFill>
                  <a:schemeClr val="tx1"/>
                </a:solidFill>
              </a:rPr>
            </a:br>
            <a:r>
              <a:rPr lang="en-US" sz="4400" dirty="0" smtClean="0">
                <a:solidFill>
                  <a:schemeClr val="tx1"/>
                </a:solidFill>
              </a:rPr>
              <a:t>- It contains 3 points out of 9</a:t>
            </a:r>
            <a:br>
              <a:rPr lang="en-US" sz="4400" dirty="0" smtClean="0">
                <a:solidFill>
                  <a:schemeClr val="tx1"/>
                </a:solidFill>
              </a:rPr>
            </a:br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060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16000">
        <p14:vortex dir="r"/>
        <p:sndAc>
          <p:stSnd>
            <p:snd r:embed="rId2" name="chimes.wav"/>
          </p:stSnd>
        </p:sndAc>
      </p:transition>
    </mc:Choice>
    <mc:Fallback xmlns="">
      <p:transition spd="slow" advClick="0" advTm="1600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761204"/>
              </p:ext>
            </p:extLst>
          </p:nvPr>
        </p:nvGraphicFramePr>
        <p:xfrm>
          <a:off x="615820" y="1922104"/>
          <a:ext cx="10431625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31625">
                  <a:extLst>
                    <a:ext uri="{9D8B030D-6E8A-4147-A177-3AD203B41FA5}">
                      <a16:colId xmlns:a16="http://schemas.microsoft.com/office/drawing/2014/main" val="3979995799"/>
                    </a:ext>
                  </a:extLst>
                </a:gridCol>
              </a:tblGrid>
              <a:tr h="632409"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rgbClr val="D60093"/>
                          </a:solidFill>
                        </a:rPr>
                        <a:t>1. INTRODUCTION (paraphrase the presentation sentence)</a:t>
                      </a:r>
                    </a:p>
                    <a:p>
                      <a:r>
                        <a:rPr lang="en-US" sz="2800" b="0" dirty="0" smtClean="0">
                          <a:solidFill>
                            <a:srgbClr val="D60093"/>
                          </a:solidFill>
                        </a:rPr>
                        <a:t>                                    + </a:t>
                      </a:r>
                    </a:p>
                    <a:p>
                      <a:r>
                        <a:rPr lang="en-US" sz="2800" b="0" dirty="0" smtClean="0">
                          <a:solidFill>
                            <a:srgbClr val="D60093"/>
                          </a:solidFill>
                        </a:rPr>
                        <a:t>    OVERVIEW</a:t>
                      </a:r>
                      <a:r>
                        <a:rPr lang="en-US" sz="2800" b="0" baseline="0" dirty="0" smtClean="0">
                          <a:solidFill>
                            <a:srgbClr val="D60093"/>
                          </a:solidFill>
                        </a:rPr>
                        <a:t> (Two main sentences about the graph)</a:t>
                      </a:r>
                      <a:endParaRPr lang="en-US" sz="2800" b="0" dirty="0">
                        <a:solidFill>
                          <a:srgbClr val="D60093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4214514"/>
                  </a:ext>
                </a:extLst>
              </a:tr>
              <a:tr h="252964"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D60093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2785295"/>
                  </a:ext>
                </a:extLst>
              </a:tr>
              <a:tr h="252964"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D60093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699412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98580" y="485192"/>
            <a:ext cx="10224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D60093"/>
                </a:solidFill>
              </a:rPr>
              <a:t>   To describe a graph, three paragraphs are needed</a:t>
            </a:r>
            <a:endParaRPr lang="en-US" sz="3200" dirty="0">
              <a:solidFill>
                <a:srgbClr val="D60093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5820" y="3713584"/>
            <a:ext cx="10262039" cy="138499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en-US" sz="2800" dirty="0">
                <a:solidFill>
                  <a:srgbClr val="D60093"/>
                </a:solidFill>
                <a:effectLst>
                  <a:glow rad="127000">
                    <a:schemeClr val="bg1"/>
                  </a:glow>
                </a:effectLst>
              </a:rPr>
              <a:t>2. Details (Write about the most important </a:t>
            </a:r>
            <a:r>
              <a:rPr lang="en-US" sz="2800" dirty="0" smtClean="0">
                <a:solidFill>
                  <a:srgbClr val="D60093"/>
                </a:solidFill>
                <a:effectLst>
                  <a:glow rad="127000">
                    <a:schemeClr val="bg1"/>
                  </a:glow>
                </a:effectLst>
              </a:rPr>
              <a:t>points)</a:t>
            </a:r>
            <a:endParaRPr lang="en-US" sz="2800" dirty="0">
              <a:solidFill>
                <a:srgbClr val="D60093"/>
              </a:solidFill>
              <a:effectLst>
                <a:glow rad="127000">
                  <a:schemeClr val="bg1"/>
                </a:glow>
              </a:effectLst>
            </a:endParaRPr>
          </a:p>
          <a:p>
            <a:endParaRPr lang="en-US" sz="2800" dirty="0">
              <a:solidFill>
                <a:srgbClr val="D60093"/>
              </a:solidFill>
              <a:effectLst>
                <a:glow rad="127000">
                  <a:schemeClr val="bg1"/>
                </a:glow>
              </a:effectLst>
            </a:endParaRPr>
          </a:p>
          <a:p>
            <a:endParaRPr lang="en-US" sz="2800" dirty="0">
              <a:solidFill>
                <a:srgbClr val="D60093"/>
              </a:solidFill>
              <a:effectLst>
                <a:glow rad="127000">
                  <a:schemeClr val="bg1"/>
                </a:glo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5820" y="4945224"/>
            <a:ext cx="101665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D60093"/>
                </a:solidFill>
              </a:rPr>
              <a:t>3. Details (describe less important points)</a:t>
            </a:r>
          </a:p>
          <a:p>
            <a:endParaRPr lang="en-US" sz="2800" dirty="0">
              <a:solidFill>
                <a:srgbClr val="D6009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57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16000">
        <p14:vortex dir="r"/>
        <p:sndAc>
          <p:stSnd>
            <p:snd r:embed="rId2" name="chimes.wav"/>
          </p:stSnd>
        </p:sndAc>
      </p:transition>
    </mc:Choice>
    <mc:Fallback xmlns="">
      <p:transition spd="slow" advClick="0" advTm="1600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750"/>
                            </p:stCondLst>
                            <p:childTnLst>
                              <p:par>
                                <p:cTn id="19" presetID="45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31" presetClass="entr" presetSubtype="0" fill="hold" grpId="0" nodeType="after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620401737"/>
              </p:ext>
            </p:extLst>
          </p:nvPr>
        </p:nvGraphicFramePr>
        <p:xfrm>
          <a:off x="942535" y="168812"/>
          <a:ext cx="3559127" cy="3305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73174042"/>
              </p:ext>
            </p:extLst>
          </p:nvPr>
        </p:nvGraphicFramePr>
        <p:xfrm>
          <a:off x="5739617" y="168813"/>
          <a:ext cx="4684543" cy="2883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042198540"/>
              </p:ext>
            </p:extLst>
          </p:nvPr>
        </p:nvGraphicFramePr>
        <p:xfrm>
          <a:off x="1069146" y="3938954"/>
          <a:ext cx="3587260" cy="2757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846629"/>
              </p:ext>
            </p:extLst>
          </p:nvPr>
        </p:nvGraphicFramePr>
        <p:xfrm>
          <a:off x="5978771" y="4040999"/>
          <a:ext cx="4614201" cy="2781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7333">
                  <a:extLst>
                    <a:ext uri="{9D8B030D-6E8A-4147-A177-3AD203B41FA5}">
                      <a16:colId xmlns:a16="http://schemas.microsoft.com/office/drawing/2014/main" val="1383017867"/>
                    </a:ext>
                  </a:extLst>
                </a:gridCol>
                <a:gridCol w="758348">
                  <a:extLst>
                    <a:ext uri="{9D8B030D-6E8A-4147-A177-3AD203B41FA5}">
                      <a16:colId xmlns:a16="http://schemas.microsoft.com/office/drawing/2014/main" val="3037087976"/>
                    </a:ext>
                  </a:extLst>
                </a:gridCol>
                <a:gridCol w="922840">
                  <a:extLst>
                    <a:ext uri="{9D8B030D-6E8A-4147-A177-3AD203B41FA5}">
                      <a16:colId xmlns:a16="http://schemas.microsoft.com/office/drawing/2014/main" val="1719889194"/>
                    </a:ext>
                  </a:extLst>
                </a:gridCol>
                <a:gridCol w="922840">
                  <a:extLst>
                    <a:ext uri="{9D8B030D-6E8A-4147-A177-3AD203B41FA5}">
                      <a16:colId xmlns:a16="http://schemas.microsoft.com/office/drawing/2014/main" val="2921071681"/>
                    </a:ext>
                  </a:extLst>
                </a:gridCol>
                <a:gridCol w="922840">
                  <a:extLst>
                    <a:ext uri="{9D8B030D-6E8A-4147-A177-3AD203B41FA5}">
                      <a16:colId xmlns:a16="http://schemas.microsoft.com/office/drawing/2014/main" val="1117316653"/>
                    </a:ext>
                  </a:extLst>
                </a:gridCol>
              </a:tblGrid>
              <a:tr h="352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1987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1990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29455"/>
                  </a:ext>
                </a:extLst>
              </a:tr>
              <a:tr h="352514">
                <a:tc>
                  <a:txBody>
                    <a:bodyPr/>
                    <a:lstStyle/>
                    <a:p>
                      <a:r>
                        <a:rPr lang="en-US" dirty="0" smtClean="0"/>
                        <a:t>Japan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6889916"/>
                  </a:ext>
                </a:extLst>
              </a:tr>
              <a:tr h="352514">
                <a:tc>
                  <a:txBody>
                    <a:bodyPr/>
                    <a:lstStyle/>
                    <a:p>
                      <a:r>
                        <a:rPr lang="en-US" dirty="0" smtClean="0"/>
                        <a:t>Iran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194556"/>
                  </a:ext>
                </a:extLst>
              </a:tr>
              <a:tr h="476598">
                <a:tc>
                  <a:txBody>
                    <a:bodyPr/>
                    <a:lstStyle/>
                    <a:p>
                      <a:r>
                        <a:rPr lang="en-US" dirty="0" smtClean="0"/>
                        <a:t>Canada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917929"/>
                  </a:ext>
                </a:extLst>
              </a:tr>
              <a:tr h="352514">
                <a:tc>
                  <a:txBody>
                    <a:bodyPr/>
                    <a:lstStyle/>
                    <a:p>
                      <a:r>
                        <a:rPr lang="en-US" dirty="0" smtClean="0"/>
                        <a:t>Peru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851295"/>
                  </a:ext>
                </a:extLst>
              </a:tr>
              <a:tr h="352514">
                <a:tc>
                  <a:txBody>
                    <a:bodyPr/>
                    <a:lstStyle/>
                    <a:p>
                      <a:r>
                        <a:rPr lang="en-US" dirty="0" smtClean="0"/>
                        <a:t>Ireland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4654064"/>
                  </a:ext>
                </a:extLst>
              </a:tr>
              <a:tr h="476598">
                <a:tc>
                  <a:txBody>
                    <a:bodyPr/>
                    <a:lstStyle/>
                    <a:p>
                      <a:r>
                        <a:rPr lang="en-US" dirty="0" smtClean="0"/>
                        <a:t>England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9124407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863840" y="3671668"/>
            <a:ext cx="803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Table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695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16000">
        <p14:vortex dir="r"/>
        <p:sndAc>
          <p:stSnd>
            <p:snd r:embed="rId2" name="chimes.wav"/>
          </p:stSnd>
        </p:sndAc>
      </p:transition>
    </mc:Choice>
    <mc:Fallback xmlns="">
      <p:transition spd="slow" advClick="0" advTm="16000">
        <p:fade/>
        <p:sndAc>
          <p:stSnd>
            <p:snd r:embed="rId6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  <p:bldGraphic spid="6" grpId="0">
        <p:bldAsOne/>
      </p:bldGraphic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744394"/>
            <a:ext cx="7766936" cy="2306441"/>
          </a:xfrm>
        </p:spPr>
        <p:txBody>
          <a:bodyPr/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</a:rPr>
              <a:t/>
            </a:r>
            <a:br>
              <a:rPr lang="en-US" sz="2400" b="1" dirty="0" smtClean="0">
                <a:solidFill>
                  <a:schemeClr val="tx1"/>
                </a:solidFill>
              </a:rPr>
            </a:br>
            <a:r>
              <a:rPr lang="en-US" sz="2400" b="1" dirty="0">
                <a:solidFill>
                  <a:schemeClr val="tx1"/>
                </a:solidFill>
              </a:rPr>
              <a:t/>
            </a:r>
            <a:br>
              <a:rPr lang="en-US" sz="2400" b="1" dirty="0">
                <a:solidFill>
                  <a:schemeClr val="tx1"/>
                </a:solidFill>
              </a:rPr>
            </a:br>
            <a:r>
              <a:rPr lang="en-US" sz="2400" b="1" dirty="0" smtClean="0">
                <a:solidFill>
                  <a:schemeClr val="tx1"/>
                </a:solidFill>
              </a:rPr>
              <a:t>Comparison </a:t>
            </a:r>
            <a:r>
              <a:rPr lang="en-US" sz="2400" b="1" dirty="0">
                <a:solidFill>
                  <a:schemeClr val="tx1"/>
                </a:solidFill>
              </a:rPr>
              <a:t>terms: 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M</a:t>
            </a:r>
            <a:r>
              <a:rPr lang="en-US" sz="2400" dirty="0" smtClean="0">
                <a:solidFill>
                  <a:schemeClr val="tx1"/>
                </a:solidFill>
              </a:rPr>
              <a:t>ore</a:t>
            </a:r>
            <a:r>
              <a:rPr lang="en-US" sz="2400" dirty="0">
                <a:solidFill>
                  <a:schemeClr val="tx1"/>
                </a:solidFill>
              </a:rPr>
              <a:t>, higher, bigger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The most, highest, </a:t>
            </a:r>
            <a:r>
              <a:rPr lang="en-US" sz="2400" dirty="0" smtClean="0">
                <a:solidFill>
                  <a:schemeClr val="tx1"/>
                </a:solidFill>
              </a:rPr>
              <a:t>biggest</a:t>
            </a: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While, whereas, on the other hand, however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By far the least, ranked 5</a:t>
            </a:r>
            <a:r>
              <a:rPr lang="en-US" sz="2400" baseline="30000" dirty="0">
                <a:solidFill>
                  <a:schemeClr val="tx1"/>
                </a:solidFill>
              </a:rPr>
              <a:t>th</a:t>
            </a:r>
            <a:r>
              <a:rPr lang="en-US" sz="2400" dirty="0">
                <a:solidFill>
                  <a:schemeClr val="tx1"/>
                </a:solidFill>
              </a:rPr>
              <a:t> , </a:t>
            </a:r>
            <a:br>
              <a:rPr lang="en-US" sz="2400" dirty="0">
                <a:solidFill>
                  <a:schemeClr val="tx1"/>
                </a:solidFill>
              </a:rPr>
            </a:b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231001"/>
            <a:ext cx="7766936" cy="2000987"/>
          </a:xfrm>
        </p:spPr>
        <p:txBody>
          <a:bodyPr/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</a:rPr>
              <a:t>Number/amount Terms: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Rise/increase/ascend/fall/decrease/descend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Dramatic/substantial/slight/steady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Contain/account for/include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25415" y="1041009"/>
            <a:ext cx="49447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   The </a:t>
            </a:r>
            <a:r>
              <a:rPr lang="en-US" sz="2800" dirty="0"/>
              <a:t>L</a:t>
            </a:r>
            <a:r>
              <a:rPr lang="en-US" sz="2800" dirty="0" smtClean="0"/>
              <a:t>anguage </a:t>
            </a:r>
            <a:r>
              <a:rPr lang="en-US" sz="2800" dirty="0"/>
              <a:t>N</a:t>
            </a:r>
            <a:r>
              <a:rPr lang="en-US" sz="2800" dirty="0" smtClean="0"/>
              <a:t>eeded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3614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16000">
        <p14:vortex dir="r"/>
        <p:sndAc>
          <p:stSnd>
            <p:snd r:embed="rId2" name="chimes.wav"/>
          </p:stSnd>
        </p:sndAc>
      </p:transition>
    </mc:Choice>
    <mc:Fallback xmlns="">
      <p:transition spd="slow" advClick="0" advTm="1600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5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062939462"/>
              </p:ext>
            </p:extLst>
          </p:nvPr>
        </p:nvGraphicFramePr>
        <p:xfrm>
          <a:off x="1280160" y="719666"/>
          <a:ext cx="7652825" cy="2473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836008"/>
              </p:ext>
            </p:extLst>
          </p:nvPr>
        </p:nvGraphicFramePr>
        <p:xfrm>
          <a:off x="677863" y="3643532"/>
          <a:ext cx="7439196" cy="2771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9732">
                  <a:extLst>
                    <a:ext uri="{9D8B030D-6E8A-4147-A177-3AD203B41FA5}">
                      <a16:colId xmlns:a16="http://schemas.microsoft.com/office/drawing/2014/main" val="1464285644"/>
                    </a:ext>
                  </a:extLst>
                </a:gridCol>
                <a:gridCol w="2479732">
                  <a:extLst>
                    <a:ext uri="{9D8B030D-6E8A-4147-A177-3AD203B41FA5}">
                      <a16:colId xmlns:a16="http://schemas.microsoft.com/office/drawing/2014/main" val="1703710940"/>
                    </a:ext>
                  </a:extLst>
                </a:gridCol>
                <a:gridCol w="2479732">
                  <a:extLst>
                    <a:ext uri="{9D8B030D-6E8A-4147-A177-3AD203B41FA5}">
                      <a16:colId xmlns:a16="http://schemas.microsoft.com/office/drawing/2014/main" val="347050697"/>
                    </a:ext>
                  </a:extLst>
                </a:gridCol>
              </a:tblGrid>
              <a:tr h="4618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807467"/>
                  </a:ext>
                </a:extLst>
              </a:tr>
              <a:tr h="461890">
                <a:tc>
                  <a:txBody>
                    <a:bodyPr/>
                    <a:lstStyle/>
                    <a:p>
                      <a:r>
                        <a:rPr lang="en-US" dirty="0" smtClean="0"/>
                        <a:t>Iran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1919921"/>
                  </a:ext>
                </a:extLst>
              </a:tr>
              <a:tr h="461890">
                <a:tc>
                  <a:txBody>
                    <a:bodyPr/>
                    <a:lstStyle/>
                    <a:p>
                      <a:r>
                        <a:rPr lang="en-US" dirty="0" smtClean="0"/>
                        <a:t>Canada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6761058"/>
                  </a:ext>
                </a:extLst>
              </a:tr>
              <a:tr h="461890">
                <a:tc>
                  <a:txBody>
                    <a:bodyPr/>
                    <a:lstStyle/>
                    <a:p>
                      <a:r>
                        <a:rPr lang="en-US" dirty="0" smtClean="0"/>
                        <a:t>Japan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1287078"/>
                  </a:ext>
                </a:extLst>
              </a:tr>
              <a:tr h="461890">
                <a:tc>
                  <a:txBody>
                    <a:bodyPr/>
                    <a:lstStyle/>
                    <a:p>
                      <a:r>
                        <a:rPr lang="en-US" dirty="0" smtClean="0"/>
                        <a:t>England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467137"/>
                  </a:ext>
                </a:extLst>
              </a:tr>
              <a:tr h="461890">
                <a:tc>
                  <a:txBody>
                    <a:bodyPr/>
                    <a:lstStyle/>
                    <a:p>
                      <a:r>
                        <a:rPr lang="en-US" dirty="0" smtClean="0"/>
                        <a:t>Ireland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812321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600135" y="393895"/>
            <a:ext cx="16653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Pie Chart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876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16000">
        <p14:vortex dir="r"/>
        <p:sndAc>
          <p:stSnd>
            <p:snd r:embed="rId2" name="chimes.wav"/>
          </p:stSnd>
        </p:sndAc>
      </p:transition>
    </mc:Choice>
    <mc:Fallback xmlns="">
      <p:transition spd="slow" advClick="0" advTm="16000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34906" y="1083212"/>
            <a:ext cx="697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overall amount of gas emitted by cars fell. 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34906" y="1814732"/>
            <a:ext cx="8156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number of produced cars in the factory remained steady for five years.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34906" y="2546252"/>
            <a:ext cx="7357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sale of Samsung cellphones overtook that of Nokia make.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34906" y="3277772"/>
            <a:ext cx="5036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Milk contains 3.3% total protein.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36431" y="4009292"/>
            <a:ext cx="8955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Average percentage of sugar consumed by Australians rose in ten years. 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336432" y="4740812"/>
            <a:ext cx="798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Petroleum products reached a peak of eleven tones by 2002.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336432" y="5345723"/>
            <a:ext cx="4461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Dinner is the main meal of Americans.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234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16000">
        <p14:vortex dir="r"/>
        <p:sndAc>
          <p:stSnd>
            <p:snd r:embed="rId2" name="chimes.wav"/>
          </p:stSnd>
        </p:sndAc>
      </p:transition>
    </mc:Choice>
    <mc:Fallback xmlns="">
      <p:transition spd="slow" advClick="0" advTm="1600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150"/>
                            </p:stCondLst>
                            <p:childTnLst>
                              <p:par>
                                <p:cTn id="8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" dur="1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450"/>
                            </p:stCondLst>
                            <p:childTnLst>
                              <p:par>
                                <p:cTn id="11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1150"/>
                            </p:stCondLst>
                            <p:childTnLst>
                              <p:par>
                                <p:cTn id="14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5" dur="1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3800"/>
                            </p:stCondLst>
                            <p:childTnLst>
                              <p:par>
                                <p:cTn id="17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000"/>
                            </p:stCondLst>
                            <p:childTnLst>
                              <p:par>
                                <p:cTn id="20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1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1650"/>
                            </p:stCondLst>
                            <p:childTnLst>
                              <p:par>
                                <p:cTn id="23" presetID="1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70699260"/>
              </p:ext>
            </p:extLst>
          </p:nvPr>
        </p:nvGraphicFramePr>
        <p:xfrm>
          <a:off x="1195754" y="1575582"/>
          <a:ext cx="7765366" cy="3334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14203" y="1041009"/>
            <a:ext cx="1097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Process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42535" y="4543865"/>
            <a:ext cx="397102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The Language required</a:t>
            </a:r>
          </a:p>
          <a:p>
            <a:r>
              <a:rPr lang="en-US" dirty="0"/>
              <a:t>First, Second, Third, Next, Finally</a:t>
            </a:r>
          </a:p>
          <a:p>
            <a:r>
              <a:rPr lang="en-US" dirty="0"/>
              <a:t>There are three stages in..</a:t>
            </a:r>
          </a:p>
          <a:p>
            <a:r>
              <a:rPr lang="en-US" dirty="0"/>
              <a:t>The following action is…, Afterwards</a:t>
            </a:r>
          </a:p>
          <a:p>
            <a:r>
              <a:rPr lang="en-US" dirty="0"/>
              <a:t>                            +</a:t>
            </a:r>
          </a:p>
          <a:p>
            <a:r>
              <a:rPr lang="en-US" dirty="0"/>
              <a:t>Passive Language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144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Click="0" advTm="16000">
        <p14:vortex dir="r"/>
        <p:sndAc>
          <p:stSnd>
            <p:snd r:embed="rId2" name="chimes.wav"/>
          </p:stSnd>
        </p:sndAc>
      </p:transition>
    </mc:Choice>
    <mc:Fallback xmlns="">
      <p:transition spd="slow" advClick="0" advTm="16000">
        <p:fade/>
        <p:sndAc>
          <p:stSnd>
            <p:snd r:embed="rId8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9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3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5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262</TotalTime>
  <Words>201</Words>
  <Application>Microsoft Office PowerPoint</Application>
  <PresentationFormat>Widescreen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        Task One: Graphs  - you have 20 minutes - It requires 150 words - It contains 3 points out of 9 </vt:lpstr>
      <vt:lpstr>PowerPoint Presentation</vt:lpstr>
      <vt:lpstr>PowerPoint Presentation</vt:lpstr>
      <vt:lpstr>  Comparison terms:  More, higher, bigger The most, highest, biggest While, whereas, on the other hand, however By far the least, ranked 5th , 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Task One: Graphs  - you have 20 minutes - It requires 150 words - It contains 3 points out of 9</dc:title>
  <dc:creator>Amir</dc:creator>
  <cp:lastModifiedBy>Amir</cp:lastModifiedBy>
  <cp:revision>57</cp:revision>
  <dcterms:created xsi:type="dcterms:W3CDTF">2020-03-29T15:31:21Z</dcterms:created>
  <dcterms:modified xsi:type="dcterms:W3CDTF">2020-04-01T19:35:53Z</dcterms:modified>
</cp:coreProperties>
</file>