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7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42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6802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12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9250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95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57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36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75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88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63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38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55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05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6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41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A1CF-46D9-4C73-89F2-D3BB105C51E3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09A7E4-D75B-4C9A-AE03-F31A877DF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7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chemeClr val="tx1"/>
                </a:solidFill>
              </a:rPr>
              <a:t>Amble , ambul		</a:t>
            </a:r>
            <a:r>
              <a:rPr lang="en-US" sz="7200" dirty="0" smtClean="0"/>
              <a:t>				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784" y="4050833"/>
            <a:ext cx="8944219" cy="1096899"/>
          </a:xfrm>
        </p:spPr>
        <p:txBody>
          <a:bodyPr>
            <a:noAutofit/>
          </a:bodyPr>
          <a:lstStyle/>
          <a:p>
            <a:r>
              <a:rPr lang="fa-IR" sz="5400" dirty="0" smtClean="0">
                <a:cs typeface="!F Badr" panose="00000400000000000000" pitchFamily="2" charset="-78"/>
              </a:rPr>
              <a:t>از ریشه لاتین هستند به معنای قدم زدن </a:t>
            </a:r>
            <a:endParaRPr lang="en-US" sz="5400" dirty="0">
              <a:cs typeface="!F Bad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1133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5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9509" y="1122363"/>
            <a:ext cx="8184630" cy="115614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cs typeface="!F Badr" panose="00000400000000000000" pitchFamily="2" charset="-78"/>
              </a:rPr>
              <a:t>Amble: </a:t>
            </a:r>
            <a:r>
              <a:rPr lang="fa-IR" sz="4800" dirty="0" smtClean="0">
                <a:solidFill>
                  <a:schemeClr val="tx1"/>
                </a:solidFill>
                <a:cs typeface="!F Badr" panose="00000400000000000000" pitchFamily="2" charset="-78"/>
              </a:rPr>
              <a:t>خوش خوشان رفتن، قدم زدن </a:t>
            </a:r>
            <a:endParaRPr lang="en-US" sz="4800" dirty="0">
              <a:solidFill>
                <a:schemeClr val="tx1"/>
              </a:solidFill>
              <a:cs typeface="!F Badr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44774" y="4050833"/>
            <a:ext cx="10163331" cy="1096899"/>
          </a:xfrm>
        </p:spPr>
        <p:txBody>
          <a:bodyPr>
            <a:noAutofit/>
          </a:bodyPr>
          <a:lstStyle/>
          <a:p>
            <a:r>
              <a:rPr lang="en-US" sz="3600" dirty="0" smtClean="0"/>
              <a:t>We ambled by the river all the afternoon.</a:t>
            </a:r>
            <a:endParaRPr lang="fa-IR" sz="3600" dirty="0" smtClean="0"/>
          </a:p>
          <a:p>
            <a:r>
              <a:rPr lang="en-US" sz="3600" dirty="0" smtClean="0"/>
              <a:t> </a:t>
            </a:r>
          </a:p>
          <a:p>
            <a:r>
              <a:rPr lang="fa-IR" sz="3600" dirty="0" smtClean="0">
                <a:cs typeface="!F Badr" panose="00000400000000000000" pitchFamily="2" charset="-78"/>
              </a:rPr>
              <a:t>            همه بعدازظهر، خوش خوشان</a:t>
            </a:r>
            <a:r>
              <a:rPr lang="fa-IR" sz="3600" dirty="0">
                <a:cs typeface="!F Badr" panose="00000400000000000000" pitchFamily="2" charset="-78"/>
              </a:rPr>
              <a:t> </a:t>
            </a:r>
            <a:r>
              <a:rPr lang="fa-IR" sz="3600" dirty="0" smtClean="0">
                <a:cs typeface="!F Badr" panose="00000400000000000000" pitchFamily="2" charset="-78"/>
              </a:rPr>
              <a:t>کنار روخانه قدم زدیم</a:t>
            </a:r>
            <a:endParaRPr lang="en-US" sz="3600" dirty="0">
              <a:cs typeface="!F Badr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 rot="21002499">
            <a:off x="3093427" y="2773180"/>
            <a:ext cx="3802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Synonyms: walk – wander – saunter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542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75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250"/>
                            </p:stCondLst>
                            <p:childTnLst>
                              <p:par>
                                <p:cTn id="14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800"/>
                            </p:stCondLst>
                            <p:childTnLst>
                              <p:par>
                                <p:cTn id="17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950"/>
                            </p:stCondLst>
                            <p:childTnLst>
                              <p:par>
                                <p:cTn id="20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608" y="1122363"/>
            <a:ext cx="8674395" cy="145594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Perambulator: </a:t>
            </a:r>
            <a:r>
              <a:rPr lang="fa-IR" dirty="0" smtClean="0">
                <a:solidFill>
                  <a:schemeClr val="tx1"/>
                </a:solidFill>
              </a:rPr>
              <a:t>کالسکه بچه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695" y="4347147"/>
            <a:ext cx="8809308" cy="2128603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They walked in the park, their baby in the perambulator.</a:t>
            </a:r>
            <a:endParaRPr lang="fa-IR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fa-IR" sz="2400" dirty="0" smtClean="0"/>
              <a:t>انها در پارک قدم زدند در حالیکه نوزادشان درون کالسکه بود.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778836">
            <a:off x="3867462" y="3117954"/>
            <a:ext cx="3978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Synonyms: pram – stroller – carriage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70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5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75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626" y="1122363"/>
            <a:ext cx="9009089" cy="165081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Preamble: </a:t>
            </a:r>
            <a:r>
              <a:rPr lang="fa-IR" sz="4000" dirty="0" smtClean="0">
                <a:solidFill>
                  <a:schemeClr val="tx1"/>
                </a:solidFill>
              </a:rPr>
              <a:t>پیشگفتار، دیباچه، مقدمه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626" y="4616970"/>
            <a:ext cx="9218951" cy="640829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The preamble to the American constitution.</a:t>
            </a:r>
            <a:endParaRPr lang="fa-IR" sz="3600" dirty="0" smtClean="0"/>
          </a:p>
          <a:p>
            <a:pPr algn="ctr"/>
            <a:r>
              <a:rPr lang="en-US" sz="3600" dirty="0" smtClean="0"/>
              <a:t> </a:t>
            </a:r>
          </a:p>
          <a:p>
            <a:pPr algn="ctr"/>
            <a:r>
              <a:rPr lang="fa-IR" sz="3600" dirty="0" smtClean="0"/>
              <a:t>پیشگفتار قانون اساسی امریکا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 rot="20946344">
            <a:off x="4257207" y="3432748"/>
            <a:ext cx="3841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Synonyms: introduction – foreword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453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6939"/>
            <a:ext cx="9129010" cy="100624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Ramble: </a:t>
            </a:r>
            <a:r>
              <a:rPr lang="fa-IR" dirty="0" smtClean="0">
                <a:solidFill>
                  <a:schemeClr val="tx1"/>
                </a:solidFill>
              </a:rPr>
              <a:t>گردش، پیاده روی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843" y="4050833"/>
            <a:ext cx="9278911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There is plenty to discover as you ramble around this little island.</a:t>
            </a:r>
          </a:p>
          <a:p>
            <a:pPr algn="ctr"/>
            <a:r>
              <a:rPr lang="en-US" sz="2400" dirty="0" smtClean="0"/>
              <a:t> </a:t>
            </a:r>
            <a:endParaRPr lang="fa-IR" sz="2400" dirty="0" smtClean="0"/>
          </a:p>
          <a:p>
            <a:pPr algn="ctr"/>
            <a:r>
              <a:rPr lang="en-US" sz="2400" dirty="0" smtClean="0"/>
              <a:t>  </a:t>
            </a:r>
            <a:r>
              <a:rPr lang="fa-IR" sz="2400" dirty="0" smtClean="0"/>
              <a:t>گاه قدم زدن پیرامون این جزیره کوچک، با دیدنی های زیادی روبرو خواهید شد. 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 rot="11382759" flipV="1">
            <a:off x="2938029" y="2957375"/>
            <a:ext cx="6086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Synonyms: stroll - roam - walk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317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350"/>
                            </p:stCondLst>
                            <p:childTnLst>
                              <p:par>
                                <p:cTn id="13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" presetID="18" presetClass="emph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45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666" y="1122363"/>
            <a:ext cx="9728616" cy="157586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Somnambulist: </a:t>
            </a:r>
            <a:r>
              <a:rPr lang="fa-IR" dirty="0" smtClean="0">
                <a:solidFill>
                  <a:schemeClr val="tx1"/>
                </a:solidFill>
              </a:rPr>
              <a:t>خوابگرد، شبگرد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774" y="4407108"/>
            <a:ext cx="9248931" cy="740624"/>
          </a:xfrm>
        </p:spPr>
        <p:txBody>
          <a:bodyPr>
            <a:noAutofit/>
          </a:bodyPr>
          <a:lstStyle/>
          <a:p>
            <a:r>
              <a:rPr lang="en-US" sz="2800" dirty="0" smtClean="0"/>
              <a:t>Somnambulists may suffer from some mental disorders.</a:t>
            </a:r>
          </a:p>
          <a:p>
            <a:endParaRPr lang="en-US" sz="2800" dirty="0" smtClean="0"/>
          </a:p>
          <a:p>
            <a:r>
              <a:rPr lang="fa-IR" sz="2800" dirty="0" smtClean="0"/>
              <a:t>خوابگردان احتمالا از برخی بیماری های روانی رنج می برند.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92511" y="3192905"/>
            <a:ext cx="257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Synonyms: sleepwalker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36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Click="0" advTm="10000">
        <p15:prstTrans prst="prestig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mph" presetSubtype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75"/>
                            </p:stCondLst>
                            <p:childTnLst>
                              <p:par>
                                <p:cTn id="13" presetID="18" presetClass="emph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75"/>
                            </p:stCondLst>
                            <p:childTnLst>
                              <p:par>
                                <p:cTn id="16" presetID="18" presetClass="emph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176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!F Badr</vt:lpstr>
      <vt:lpstr>Arial</vt:lpstr>
      <vt:lpstr>Tahoma</vt:lpstr>
      <vt:lpstr>Trebuchet MS</vt:lpstr>
      <vt:lpstr>Wingdings 3</vt:lpstr>
      <vt:lpstr>Facet</vt:lpstr>
      <vt:lpstr>Amble , ambul      </vt:lpstr>
      <vt:lpstr>Amble: خوش خوشان رفتن، قدم زدن </vt:lpstr>
      <vt:lpstr>Perambulator: کالسکه بچه</vt:lpstr>
      <vt:lpstr>Preamble: پیشگفتار، دیباچه، مقدمه </vt:lpstr>
      <vt:lpstr>Ramble: گردش، پیاده روی</vt:lpstr>
      <vt:lpstr>Somnambulist: خوابگرد، شبگرد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Amble , ambul      </dc:title>
  <dc:creator>Amir</dc:creator>
  <cp:lastModifiedBy>Amir</cp:lastModifiedBy>
  <cp:revision>20</cp:revision>
  <dcterms:created xsi:type="dcterms:W3CDTF">2020-07-27T16:54:59Z</dcterms:created>
  <dcterms:modified xsi:type="dcterms:W3CDTF">2020-07-27T19:19:54Z</dcterms:modified>
</cp:coreProperties>
</file>