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39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56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0994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2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6478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93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91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10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41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48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58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06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41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4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63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2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B39DA-E7EF-4A36-BF19-18C32CCB2A3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BD199026-CA86-4F33-AC69-B3297A0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4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8230" y="1154244"/>
            <a:ext cx="5846163" cy="185878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Vac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567" y="4050833"/>
            <a:ext cx="9024079" cy="1096899"/>
          </a:xfrm>
        </p:spPr>
        <p:txBody>
          <a:bodyPr>
            <a:noAutofit/>
          </a:bodyPr>
          <a:lstStyle/>
          <a:p>
            <a:r>
              <a:rPr lang="fa-IR" sz="4000" dirty="0" smtClean="0">
                <a:solidFill>
                  <a:schemeClr val="tx1"/>
                </a:solidFill>
              </a:rPr>
              <a:t>از ریشه </a:t>
            </a:r>
            <a:r>
              <a:rPr lang="fa-IR" sz="3200" dirty="0" smtClean="0">
                <a:solidFill>
                  <a:schemeClr val="tx1"/>
                </a:solidFill>
              </a:rPr>
              <a:t>لاتین</a:t>
            </a:r>
            <a:r>
              <a:rPr lang="fa-IR" sz="4000" dirty="0" smtClean="0">
                <a:solidFill>
                  <a:schemeClr val="tx1"/>
                </a:solidFill>
              </a:rPr>
              <a:t> است به معنی </a:t>
            </a:r>
            <a:r>
              <a:rPr lang="fa-IR" sz="4000" dirty="0" smtClean="0">
                <a:solidFill>
                  <a:srgbClr val="FF0000"/>
                </a:solidFill>
              </a:rPr>
              <a:t>خالی و تهی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508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4105" y="794480"/>
            <a:ext cx="6041036" cy="128915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Vacant: </a:t>
            </a:r>
            <a:r>
              <a:rPr lang="fa-IR" dirty="0" smtClean="0">
                <a:solidFill>
                  <a:schemeClr val="tx1"/>
                </a:solidFill>
              </a:rPr>
              <a:t>خالی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Only a few apartments were still vacant.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فقط چند آپارتمان هنوز خالی بودند.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The vacant parking lot was soon taken. 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جای خالی پارک به زودی گرفته شد.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91521">
            <a:off x="3915740" y="2862473"/>
            <a:ext cx="561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Synonyms: empty – void – destitute 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205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500"/>
                            </p:stCondLst>
                            <p:childTnLst>
                              <p:par>
                                <p:cTn id="34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3751" y="779490"/>
            <a:ext cx="7370252" cy="112426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Evacuate: </a:t>
            </a:r>
            <a:r>
              <a:rPr lang="fa-IR" dirty="0" smtClean="0">
                <a:solidFill>
                  <a:schemeClr val="tx1"/>
                </a:solidFill>
              </a:rPr>
              <a:t>تخلیه کردن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377127"/>
            <a:ext cx="6617602" cy="1379095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Police evacuated the area.</a:t>
            </a:r>
            <a:endParaRPr lang="fa-IR" sz="2800" dirty="0" smtClean="0">
              <a:solidFill>
                <a:schemeClr val="tx1"/>
              </a:solidFill>
            </a:endParaRP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پلیس منطقه را تخلیه کرد. 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The order was given to evacuate.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دستور تخلیه صادر شد.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20916839">
            <a:off x="2566986" y="2995062"/>
            <a:ext cx="6029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Synonyms: drain – discharge – exhaust 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610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9193" y="734519"/>
            <a:ext cx="7375161" cy="1184222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Vacancy: </a:t>
            </a:r>
            <a:r>
              <a:rPr lang="fa-IR" sz="3600" dirty="0" smtClean="0">
                <a:solidFill>
                  <a:schemeClr val="tx1"/>
                </a:solidFill>
              </a:rPr>
              <a:t>جای خالی – پست خالی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6722533" cy="209513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 have no vacancies for photographers at the moment.</a:t>
            </a:r>
          </a:p>
          <a:p>
            <a:pPr algn="ctr"/>
            <a:r>
              <a:rPr lang="fa-IR" dirty="0" smtClean="0">
                <a:solidFill>
                  <a:schemeClr val="tx1"/>
                </a:solidFill>
              </a:rPr>
              <a:t>در حال حاضر، هیچ پست خالی برای عکاسان نداریم.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Information about job vacancies.</a:t>
            </a:r>
            <a:endParaRPr lang="fa-IR" dirty="0" smtClean="0">
              <a:solidFill>
                <a:schemeClr val="tx1"/>
              </a:solidFill>
            </a:endParaRPr>
          </a:p>
          <a:p>
            <a:pPr algn="ctr"/>
            <a:r>
              <a:rPr lang="fa-IR" dirty="0" smtClean="0">
                <a:solidFill>
                  <a:schemeClr val="tx1"/>
                </a:solidFill>
              </a:rPr>
              <a:t>اطلاعات درباره پست های شغلی خالی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352677">
            <a:off x="2333493" y="2818187"/>
            <a:ext cx="5142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Synonyms: job – opening – post 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041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7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25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75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8662" y="419726"/>
            <a:ext cx="5156618" cy="173885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Vacuum: </a:t>
            </a:r>
            <a:r>
              <a:rPr lang="fa-IR" dirty="0" smtClean="0">
                <a:solidFill>
                  <a:schemeClr val="tx1"/>
                </a:solidFill>
              </a:rPr>
              <a:t>خلا′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6572631" cy="1096899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Her  husband’s death left a vacancy in her life.</a:t>
            </a:r>
          </a:p>
          <a:p>
            <a:pPr algn="ctr"/>
            <a:r>
              <a:rPr lang="fa-IR" dirty="0" smtClean="0">
                <a:solidFill>
                  <a:schemeClr val="tx1"/>
                </a:solidFill>
              </a:rPr>
              <a:t>مرگ شوهر یک خلا در زندگی اش ایجاد کرد. 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Learning a foreign language does not happen in vacuum. </a:t>
            </a:r>
            <a:endParaRPr lang="fa-IR" dirty="0" smtClean="0">
              <a:solidFill>
                <a:schemeClr val="tx1"/>
              </a:solidFill>
            </a:endParaRPr>
          </a:p>
          <a:p>
            <a:pPr algn="ctr"/>
            <a:r>
              <a:rPr lang="fa-IR" dirty="0" smtClean="0">
                <a:solidFill>
                  <a:schemeClr val="tx1"/>
                </a:solidFill>
              </a:rPr>
              <a:t>یادگرفتن یک زبان خارجی  در خلا‘ اتفاق نمی افتد.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450910">
            <a:off x="2946248" y="2991003"/>
            <a:ext cx="5914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Synonyms: emptiness – void – space 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818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25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25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25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25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411" y="884420"/>
            <a:ext cx="8374592" cy="157396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Vacuum Cleaner: </a:t>
            </a:r>
            <a:r>
              <a:rPr lang="fa-IR" dirty="0" smtClean="0">
                <a:solidFill>
                  <a:schemeClr val="tx1"/>
                </a:solidFill>
              </a:rPr>
              <a:t>جاروبرقی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 clean the house by vacuum cleaner every other day. 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یک روز در میان، من خانه را با جارو برقی تمیز می کنم.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756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213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Tahoma</vt:lpstr>
      <vt:lpstr>Trebuchet MS</vt:lpstr>
      <vt:lpstr>Wingdings 3</vt:lpstr>
      <vt:lpstr>Facet</vt:lpstr>
      <vt:lpstr>Vac </vt:lpstr>
      <vt:lpstr>Vacant: خالی</vt:lpstr>
      <vt:lpstr>Evacuate: تخلیه کردن </vt:lpstr>
      <vt:lpstr>Vacancy: جای خالی – پست خالی</vt:lpstr>
      <vt:lpstr>Vacuum: خلا′</vt:lpstr>
      <vt:lpstr>Vacuum Cleaner: جاروبرقی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 </dc:title>
  <dc:creator>Amir</dc:creator>
  <cp:lastModifiedBy>Amir</cp:lastModifiedBy>
  <cp:revision>20</cp:revision>
  <dcterms:created xsi:type="dcterms:W3CDTF">2020-09-24T19:48:43Z</dcterms:created>
  <dcterms:modified xsi:type="dcterms:W3CDTF">2020-09-24T20:55:52Z</dcterms:modified>
</cp:coreProperties>
</file>