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C7C3-039A-48F3-9F43-CA93D792746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2951-D31F-4C0B-8FDA-2AD15DA9D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577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C7C3-039A-48F3-9F43-CA93D792746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2951-D31F-4C0B-8FDA-2AD15DA9D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760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C7C3-039A-48F3-9F43-CA93D792746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2951-D31F-4C0B-8FDA-2AD15DA9D93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5806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C7C3-039A-48F3-9F43-CA93D792746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2951-D31F-4C0B-8FDA-2AD15DA9D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575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C7C3-039A-48F3-9F43-CA93D792746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2951-D31F-4C0B-8FDA-2AD15DA9D93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09413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C7C3-039A-48F3-9F43-CA93D792746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2951-D31F-4C0B-8FDA-2AD15DA9D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673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C7C3-039A-48F3-9F43-CA93D792746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2951-D31F-4C0B-8FDA-2AD15DA9D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040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C7C3-039A-48F3-9F43-CA93D792746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2951-D31F-4C0B-8FDA-2AD15DA9D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854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C7C3-039A-48F3-9F43-CA93D792746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2951-D31F-4C0B-8FDA-2AD15DA9D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742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C7C3-039A-48F3-9F43-CA93D792746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2951-D31F-4C0B-8FDA-2AD15DA9D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74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C7C3-039A-48F3-9F43-CA93D792746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2951-D31F-4C0B-8FDA-2AD15DA9D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418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C7C3-039A-48F3-9F43-CA93D792746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2951-D31F-4C0B-8FDA-2AD15DA9D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631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C7C3-039A-48F3-9F43-CA93D792746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2951-D31F-4C0B-8FDA-2AD15DA9D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851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C7C3-039A-48F3-9F43-CA93D792746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2951-D31F-4C0B-8FDA-2AD15DA9D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807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C7C3-039A-48F3-9F43-CA93D792746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2951-D31F-4C0B-8FDA-2AD15DA9D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351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C7C3-039A-48F3-9F43-CA93D792746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2951-D31F-4C0B-8FDA-2AD15DA9D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383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EC7C3-039A-48F3-9F43-CA93D792746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CD22951-D31F-4C0B-8FDA-2AD15DA9D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9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602837"/>
          </a:xfrm>
        </p:spPr>
        <p:txBody>
          <a:bodyPr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Gno/m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4167266"/>
            <a:ext cx="8438751" cy="1471534"/>
          </a:xfrm>
        </p:spPr>
        <p:txBody>
          <a:bodyPr>
            <a:normAutofit/>
          </a:bodyPr>
          <a:lstStyle/>
          <a:p>
            <a:r>
              <a:rPr lang="fa-I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ریشه در زبان یونانی دارد به معنی </a:t>
            </a:r>
            <a:r>
              <a:rPr lang="fa-IR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شناختن ، دانستن ، فهمیدن 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352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163" y="1244184"/>
            <a:ext cx="8417886" cy="13641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Diagnose: </a:t>
            </a:r>
            <a:r>
              <a:rPr lang="fa-I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تشخیص (دکتر) ، شناخت بیماری 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251053">
            <a:off x="1598190" y="3354528"/>
            <a:ext cx="71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Synonyms: recognize: discover: find out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4126" y="5096656"/>
            <a:ext cx="77349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She was diagnosed with breast cancer. </a:t>
            </a:r>
          </a:p>
          <a:p>
            <a:r>
              <a:rPr lang="fa-I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معلوم شد که او سرطان سینه دارد.         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6846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13" tmFilter="0, 0; 0.125,0.2665; 0.25,0.4; 0.375,0.465; 0.5,0.5;  0.625,0.535; 0.75,0.6; 0.875,0.7335; 1,1">
                                          <p:stCondLst>
                                            <p:cond delay="91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6" tmFilter="0, 0; 0.125,0.2665; 0.25,0.4; 0.375,0.465; 0.5,0.5;  0.625,0.535; 0.75,0.6; 0.875,0.7335; 1,1">
                                          <p:stCondLst>
                                            <p:cond delay="1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6" tmFilter="0, 0; 0.125,0.2665; 0.25,0.4; 0.375,0.465; 0.5,0.5;  0.625,0.535; 0.75,0.6; 0.875,0.7335; 1,1">
                                          <p:stCondLst>
                                            <p:cond delay="227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36">
                                          <p:stCondLst>
                                            <p:cond delay="89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228" decel="50000">
                                          <p:stCondLst>
                                            <p:cond delay="9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36">
                                          <p:stCondLst>
                                            <p:cond delay="18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228" decel="50000">
                                          <p:stCondLst>
                                            <p:cond delay="184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6">
                                          <p:stCondLst>
                                            <p:cond delay="225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228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36">
                                          <p:stCondLst>
                                            <p:cond delay="24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228" decel="50000">
                                          <p:stCondLst>
                                            <p:cond delay="25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25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7855" y="509666"/>
            <a:ext cx="7666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Prognosticate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a-I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پیشگویی کردن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487786">
            <a:off x="1071243" y="3115443"/>
            <a:ext cx="8638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Synonyms: forecast : foretell : predict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9489" y="4946754"/>
            <a:ext cx="92639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prophets had prognosticated a happy future.</a:t>
            </a:r>
          </a:p>
          <a:p>
            <a:pPr algn="ctr"/>
            <a:r>
              <a:rPr lang="fa-I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پیشگویان آینده شادی را پیشگویی کرده بودند.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8685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13" tmFilter="0, 0; 0.125,0.2665; 0.25,0.4; 0.375,0.465; 0.5,0.5;  0.625,0.535; 0.75,0.6; 0.875,0.7335; 1,1">
                                          <p:stCondLst>
                                            <p:cond delay="91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56" tmFilter="0, 0; 0.125,0.2665; 0.25,0.4; 0.375,0.465; 0.5,0.5;  0.625,0.535; 0.75,0.6; 0.875,0.7335; 1,1">
                                          <p:stCondLst>
                                            <p:cond delay="1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26" tmFilter="0, 0; 0.125,0.2665; 0.25,0.4; 0.375,0.465; 0.5,0.5;  0.625,0.535; 0.75,0.6; 0.875,0.7335; 1,1">
                                          <p:stCondLst>
                                            <p:cond delay="227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6">
                                          <p:stCondLst>
                                            <p:cond delay="89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28" decel="50000">
                                          <p:stCondLst>
                                            <p:cond delay="9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6">
                                          <p:stCondLst>
                                            <p:cond delay="18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28" decel="50000">
                                          <p:stCondLst>
                                            <p:cond delay="18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6">
                                          <p:stCondLst>
                                            <p:cond delay="225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28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6">
                                          <p:stCondLst>
                                            <p:cond delay="24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28" decel="50000">
                                          <p:stCondLst>
                                            <p:cond delay="25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25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619" y="1229193"/>
            <a:ext cx="6965384" cy="944381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Agnostic: </a:t>
            </a:r>
            <a:r>
              <a:rPr lang="fa-I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خداناشناس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of physicists are agnostic.</a:t>
            </a:r>
          </a:p>
          <a:p>
            <a:pPr algn="ctr"/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بیشتر </a:t>
            </a:r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فیزیکدانان  </a:t>
            </a:r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به خدا باور ندارند.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0969192">
            <a:off x="2333667" y="2529789"/>
            <a:ext cx="4709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Synonym: atheist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7314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989352"/>
            <a:ext cx="8596668" cy="1124261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cs typeface="!F Badr" panose="00000400000000000000" pitchFamily="2" charset="-78"/>
              </a:rPr>
              <a:t>Physiognomy: </a:t>
            </a:r>
            <a:r>
              <a:rPr lang="fa-IR" sz="4800" dirty="0" smtClean="0">
                <a:solidFill>
                  <a:schemeClr val="tx1"/>
                </a:solidFill>
                <a:cs typeface="!F Badr" panose="00000400000000000000" pitchFamily="2" charset="-78"/>
              </a:rPr>
              <a:t>چهره ، </a:t>
            </a:r>
            <a:r>
              <a:rPr lang="fa-I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قیافه</a:t>
            </a:r>
            <a:r>
              <a:rPr lang="fa-IR" sz="4800" dirty="0" smtClean="0">
                <a:solidFill>
                  <a:schemeClr val="tx1"/>
                </a:solidFill>
                <a:cs typeface="!F Badr" panose="00000400000000000000" pitchFamily="2" charset="-78"/>
              </a:rPr>
              <a:t> </a:t>
            </a:r>
            <a:endParaRPr lang="en-US" sz="4800" dirty="0">
              <a:solidFill>
                <a:schemeClr val="tx1"/>
              </a:solidFill>
              <a:cs typeface="!F Badr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744" y="4527448"/>
            <a:ext cx="9848537" cy="860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His physiognomy is suitable for evil characters in movies.</a:t>
            </a:r>
          </a:p>
          <a:p>
            <a:pPr algn="ctr"/>
            <a:r>
              <a:rPr lang="fa-I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چهره اش مناسب نقش های شیطانی در سینما است.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635999">
            <a:off x="1304144" y="2758190"/>
            <a:ext cx="7600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Synonyms: Face : appearance : visage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7386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eelOff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25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123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!F Badr</vt:lpstr>
      <vt:lpstr>Arial</vt:lpstr>
      <vt:lpstr>Trebuchet MS</vt:lpstr>
      <vt:lpstr>Wingdings 3</vt:lpstr>
      <vt:lpstr>Facet</vt:lpstr>
      <vt:lpstr>Gno/m</vt:lpstr>
      <vt:lpstr>Diagnose: تشخیص (دکتر) ، شناخت بیماری </vt:lpstr>
      <vt:lpstr>PowerPoint Presentation</vt:lpstr>
      <vt:lpstr>Agnostic: خداناشناس</vt:lpstr>
      <vt:lpstr>Physiognomy: چهره ، قیافه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Gno/m</dc:title>
  <dc:creator>Amir</dc:creator>
  <cp:lastModifiedBy>Zahra</cp:lastModifiedBy>
  <cp:revision>20</cp:revision>
  <dcterms:created xsi:type="dcterms:W3CDTF">2020-08-18T00:06:27Z</dcterms:created>
  <dcterms:modified xsi:type="dcterms:W3CDTF">2020-11-01T21:32:48Z</dcterms:modified>
</cp:coreProperties>
</file>