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231D-DB43-4112-8A7C-3A3DE380136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BA69-E8A0-4375-9730-AE8F7EECF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73518"/>
      </p:ext>
    </p:extLst>
  </p:cSld>
  <p:clrMapOvr>
    <a:masterClrMapping/>
  </p:clrMapOvr>
  <p:transition spd="med" advClick="0" advTm="1300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231D-DB43-4112-8A7C-3A3DE380136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BA69-E8A0-4375-9730-AE8F7EECF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6659"/>
      </p:ext>
    </p:extLst>
  </p:cSld>
  <p:clrMapOvr>
    <a:masterClrMapping/>
  </p:clrMapOvr>
  <p:transition spd="med" advClick="0" advTm="1300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231D-DB43-4112-8A7C-3A3DE380136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BA69-E8A0-4375-9730-AE8F7EECFA8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9326541"/>
      </p:ext>
    </p:extLst>
  </p:cSld>
  <p:clrMapOvr>
    <a:masterClrMapping/>
  </p:clrMapOvr>
  <p:transition spd="med" advClick="0" advTm="13000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231D-DB43-4112-8A7C-3A3DE380136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BA69-E8A0-4375-9730-AE8F7EECF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70165"/>
      </p:ext>
    </p:extLst>
  </p:cSld>
  <p:clrMapOvr>
    <a:masterClrMapping/>
  </p:clrMapOvr>
  <p:transition spd="med" advClick="0" advTm="13000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231D-DB43-4112-8A7C-3A3DE380136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BA69-E8A0-4375-9730-AE8F7EECFA8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5251815"/>
      </p:ext>
    </p:extLst>
  </p:cSld>
  <p:clrMapOvr>
    <a:masterClrMapping/>
  </p:clrMapOvr>
  <p:transition spd="med" advClick="0" advTm="13000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231D-DB43-4112-8A7C-3A3DE380136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BA69-E8A0-4375-9730-AE8F7EECF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20842"/>
      </p:ext>
    </p:extLst>
  </p:cSld>
  <p:clrMapOvr>
    <a:masterClrMapping/>
  </p:clrMapOvr>
  <p:transition spd="med" advClick="0" advTm="13000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231D-DB43-4112-8A7C-3A3DE380136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BA69-E8A0-4375-9730-AE8F7EECF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1669"/>
      </p:ext>
    </p:extLst>
  </p:cSld>
  <p:clrMapOvr>
    <a:masterClrMapping/>
  </p:clrMapOvr>
  <p:transition spd="med" advClick="0" advTm="13000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231D-DB43-4112-8A7C-3A3DE380136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BA69-E8A0-4375-9730-AE8F7EECF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12500"/>
      </p:ext>
    </p:extLst>
  </p:cSld>
  <p:clrMapOvr>
    <a:masterClrMapping/>
  </p:clrMapOvr>
  <p:transition spd="med" advClick="0" advTm="1300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231D-DB43-4112-8A7C-3A3DE380136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BA69-E8A0-4375-9730-AE8F7EECF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2871"/>
      </p:ext>
    </p:extLst>
  </p:cSld>
  <p:clrMapOvr>
    <a:masterClrMapping/>
  </p:clrMapOvr>
  <p:transition spd="med" advClick="0" advTm="1300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231D-DB43-4112-8A7C-3A3DE380136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BA69-E8A0-4375-9730-AE8F7EECF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409359"/>
      </p:ext>
    </p:extLst>
  </p:cSld>
  <p:clrMapOvr>
    <a:masterClrMapping/>
  </p:clrMapOvr>
  <p:transition spd="med" advClick="0" advTm="1300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231D-DB43-4112-8A7C-3A3DE380136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BA69-E8A0-4375-9730-AE8F7EECF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93366"/>
      </p:ext>
    </p:extLst>
  </p:cSld>
  <p:clrMapOvr>
    <a:masterClrMapping/>
  </p:clrMapOvr>
  <p:transition spd="med" advClick="0" advTm="1300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231D-DB43-4112-8A7C-3A3DE380136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BA69-E8A0-4375-9730-AE8F7EECF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88560"/>
      </p:ext>
    </p:extLst>
  </p:cSld>
  <p:clrMapOvr>
    <a:masterClrMapping/>
  </p:clrMapOvr>
  <p:transition spd="med" advClick="0" advTm="1300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231D-DB43-4112-8A7C-3A3DE380136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BA69-E8A0-4375-9730-AE8F7EECF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279143"/>
      </p:ext>
    </p:extLst>
  </p:cSld>
  <p:clrMapOvr>
    <a:masterClrMapping/>
  </p:clrMapOvr>
  <p:transition spd="med" advClick="0" advTm="1300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231D-DB43-4112-8A7C-3A3DE380136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BA69-E8A0-4375-9730-AE8F7EECF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48026"/>
      </p:ext>
    </p:extLst>
  </p:cSld>
  <p:clrMapOvr>
    <a:masterClrMapping/>
  </p:clrMapOvr>
  <p:transition spd="med" advClick="0" advTm="1300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231D-DB43-4112-8A7C-3A3DE380136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BA69-E8A0-4375-9730-AE8F7EECF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77205"/>
      </p:ext>
    </p:extLst>
  </p:cSld>
  <p:clrMapOvr>
    <a:masterClrMapping/>
  </p:clrMapOvr>
  <p:transition spd="med" advClick="0" advTm="1300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BA69-E8A0-4375-9730-AE8F7EECFA8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231D-DB43-4112-8A7C-3A3DE3801368}" type="datetimeFigureOut">
              <a:rPr lang="en-US" smtClean="0"/>
              <a:t>12/17/2020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09820"/>
      </p:ext>
    </p:extLst>
  </p:cSld>
  <p:clrMapOvr>
    <a:masterClrMapping/>
  </p:clrMapOvr>
  <p:transition spd="med" advClick="0" advTm="1300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A231D-DB43-4112-8A7C-3A3DE380136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86EBA69-E8A0-4375-9730-AE8F7EECF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5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 spd="med" advClick="0" advTm="13000">
    <p:pull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385455"/>
            <a:ext cx="7766936" cy="1759527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ur/g  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از ریشه لاتین است به معنی بالا آمدن وخیزش  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579622"/>
      </p:ext>
    </p:extLst>
  </p:cSld>
  <p:clrMapOvr>
    <a:masterClrMapping/>
  </p:clrMapOvr>
  <p:transition spd="med" advClick="0" advTm="1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233056"/>
            <a:ext cx="7766936" cy="983672"/>
          </a:xfrm>
        </p:spPr>
        <p:txBody>
          <a:bodyPr/>
          <a:lstStyle/>
          <a:p>
            <a:pPr algn="l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Insurgent: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شورشی، برخیزا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Communist insurgents gained the control of the city. 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شورشی های کمونیست کنترل شهر را به دست گرفتند. 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97315">
            <a:off x="2345981" y="2988322"/>
            <a:ext cx="6457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Synonyms: partisan: rebel: resister: rioter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311280"/>
      </p:ext>
    </p:extLst>
  </p:cSld>
  <p:clrMapOvr>
    <a:masterClrMapping/>
  </p:clrMapOvr>
  <p:transition spd="med" advClick="0" advTm="1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6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03564"/>
            <a:ext cx="7766936" cy="748145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Resurrect: </a:t>
            </a:r>
            <a:r>
              <a:rPr lang="fa-IR" sz="4000" dirty="0" smtClean="0">
                <a:solidFill>
                  <a:schemeClr val="tx1"/>
                </a:solidFill>
              </a:rPr>
              <a:t>احیا، زنده کردن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Another attempt failed to resurrect his career. </a:t>
            </a:r>
          </a:p>
          <a:p>
            <a:pPr algn="ctr"/>
            <a:r>
              <a:rPr lang="fa-I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یک تلاش دیگر برای احیای شغلش ناکام ماند. 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Iranians try to resurrect their traditional customs.</a:t>
            </a:r>
            <a:endParaRPr lang="fa-IR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a-I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ایرانیان تلاش می کنند تا رسوم سنتی خود را احیا کنند.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617420">
            <a:off x="1983486" y="2785035"/>
            <a:ext cx="8480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Synonyms: bring to life: reactivate: restore: renew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336823"/>
      </p:ext>
    </p:extLst>
  </p:cSld>
  <p:clrMapOvr>
    <a:masterClrMapping/>
  </p:clrMapOvr>
  <p:transition spd="med" advClick="0" advTm="1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3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3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3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122218"/>
            <a:ext cx="7766936" cy="59574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طغیان کردن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 could feel anger surging inside her. 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او می توانست طغیان خشم را در خود حس کند. 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731031">
            <a:off x="3623709" y="2377553"/>
            <a:ext cx="3829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Synonym: rise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153636"/>
      </p:ext>
    </p:extLst>
  </p:cSld>
  <p:clrMapOvr>
    <a:masterClrMapping/>
  </p:clrMapOvr>
  <p:transition spd="med" advClick="0" advTm="1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122218"/>
            <a:ext cx="7766936" cy="1066800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Upsurge: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فوران، صعود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was an upsurge in violence during June. 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خشونت ها در ماه ژون فوران کرد. </a:t>
            </a:r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was a genuine upsurge of religious feelings.</a:t>
            </a:r>
            <a:endParaRPr lang="fa-I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a-I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احساسات مذهبی ناب افزایش می یافت.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42835">
            <a:off x="3484889" y="3062736"/>
            <a:ext cx="4377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increase: soar</a:t>
            </a:r>
            <a:endParaRPr lang="en-US" sz="28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470337"/>
      </p:ext>
    </p:extLst>
  </p:cSld>
  <p:clrMapOvr>
    <a:masterClrMapping/>
  </p:clrMapOvr>
  <p:transition spd="med" advClick="0" advTm="1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7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3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6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3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125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3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166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Tahoma</vt:lpstr>
      <vt:lpstr>Trebuchet MS</vt:lpstr>
      <vt:lpstr>Wingdings 3</vt:lpstr>
      <vt:lpstr>Facet</vt:lpstr>
      <vt:lpstr>sur/g  </vt:lpstr>
      <vt:lpstr>Insurgent: شورشی، برخیزا</vt:lpstr>
      <vt:lpstr>Resurrect: احیا، زنده کردن</vt:lpstr>
      <vt:lpstr>Surge: طغیان کردن</vt:lpstr>
      <vt:lpstr>Upsurge: فوران، صعود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sur/g  </dc:title>
  <dc:creator>Zahra</dc:creator>
  <cp:lastModifiedBy>Zahra</cp:lastModifiedBy>
  <cp:revision>11</cp:revision>
  <dcterms:created xsi:type="dcterms:W3CDTF">2020-12-17T11:51:34Z</dcterms:created>
  <dcterms:modified xsi:type="dcterms:W3CDTF">2020-12-17T13:44:59Z</dcterms:modified>
</cp:coreProperties>
</file>