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16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63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8193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08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7066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42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19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97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13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69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50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16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96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81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80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40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BC434-3E0C-4343-BAFF-E28160636EDE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70B922A-5D58-4568-9D72-0CE1E90C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2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1507067" y="900544"/>
            <a:ext cx="7766936" cy="181494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Tend/tens/tent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236" y="4050833"/>
            <a:ext cx="8248767" cy="1096899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همه از ریشه لاتین هستند به معنای کشش، کشیدن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205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28256"/>
            <a:ext cx="7766936" cy="1122217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Contend: 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کشمکش، درگیرشدن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armed groups are contending for power.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سه گروه مسلح برای بر سر قدرت کشمش دارند.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546575">
            <a:off x="2757055" y="2683179"/>
            <a:ext cx="6069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clash: struggle: skirmish: strive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93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3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49928"/>
            <a:ext cx="7766936" cy="609599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Contentious: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ستیزه جو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Contentious parties threaten the peace of the world.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گروه های ستیزه جو صلح جهان را تهدید می کنند.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70625">
            <a:off x="2092037" y="2826327"/>
            <a:ext cx="739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quarrelsome: bellicose :disputatious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17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75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75856"/>
            <a:ext cx="7766936" cy="928254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Distend: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ورم کردن، بادکردن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distended stomach has made him a lot of suffering.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شکم ورم کرده اش او را دچار رنج فراوان کرده است.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608089">
            <a:off x="2481347" y="2710451"/>
            <a:ext cx="7699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swell : dilate: expand : stretch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037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13" tmFilter="0, 0; 0.125,0.2665; 0.25,0.4; 0.375,0.465; 0.5,0.5;  0.625,0.535; 0.75,0.6; 0.875,0.7335; 1,1">
                                          <p:stCondLst>
                                            <p:cond delay="91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6" tmFilter="0, 0; 0.125,0.2665; 0.25,0.4; 0.375,0.465; 0.5,0.5;  0.625,0.535; 0.75,0.6; 0.875,0.7335; 1,1">
                                          <p:stCondLst>
                                            <p:cond delay="1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26" tmFilter="0, 0; 0.125,0.2665; 0.25,0.4; 0.375,0.465; 0.5,0.5;  0.625,0.535; 0.75,0.6; 0.875,0.7335; 1,1">
                                          <p:stCondLst>
                                            <p:cond delay="227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6">
                                          <p:stCondLst>
                                            <p:cond delay="89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28" decel="50000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6">
                                          <p:stCondLst>
                                            <p:cond delay="18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28" decel="50000">
                                          <p:stCondLst>
                                            <p:cond delay="18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6">
                                          <p:stCondLst>
                                            <p:cond delay="225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28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6">
                                          <p:stCondLst>
                                            <p:cond delay="24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28" decel="50000">
                                          <p:stCondLst>
                                            <p:cond delay="25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52945"/>
            <a:ext cx="7766936" cy="983673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Tendency: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کشش، تمایل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people may inherit a tendency to alcoholism.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بعضی از آدمها به صورت ارثی تمایل به الکل دارند.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00089">
            <a:off x="2327565" y="2590800"/>
            <a:ext cx="817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inclination: lean: bias: bent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89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13" tmFilter="0, 0; 0.125,0.2665; 0.25,0.4; 0.375,0.465; 0.5,0.5;  0.625,0.535; 0.75,0.6; 0.875,0.7335; 1,1">
                                          <p:stCondLst>
                                            <p:cond delay="91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6" tmFilter="0, 0; 0.125,0.2665; 0.25,0.4; 0.375,0.465; 0.5,0.5;  0.625,0.535; 0.75,0.6; 0.875,0.7335; 1,1">
                                          <p:stCondLst>
                                            <p:cond delay="1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26" tmFilter="0, 0; 0.125,0.2665; 0.25,0.4; 0.375,0.465; 0.5,0.5;  0.625,0.535; 0.75,0.6; 0.875,0.7335; 1,1">
                                          <p:stCondLst>
                                            <p:cond delay="227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6">
                                          <p:stCondLst>
                                            <p:cond delay="89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28" decel="50000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6">
                                          <p:stCondLst>
                                            <p:cond delay="18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28" decel="50000">
                                          <p:stCondLst>
                                            <p:cond delay="18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6">
                                          <p:stCondLst>
                                            <p:cond delay="225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28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6">
                                          <p:stCondLst>
                                            <p:cond delay="24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28" decel="50000">
                                          <p:stCondLst>
                                            <p:cond delay="25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62000"/>
            <a:ext cx="7766936" cy="106680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Tension: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تنش، نزاع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 is an ideal way to relieve tension after a hard day. </a:t>
            </a:r>
          </a:p>
          <a:p>
            <a:pPr algn="ctr"/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ورزش یک راهکار عالی برای رهایی از تنشهای یک روز سخت کاری است.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537961">
            <a:off x="3608269" y="2525004"/>
            <a:ext cx="5056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stress: strain: quarrel 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966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185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Tend/tens/tent</vt:lpstr>
      <vt:lpstr>Contend: کشمکش، درگیرشدن</vt:lpstr>
      <vt:lpstr>Contentious: ستیزه جو </vt:lpstr>
      <vt:lpstr>Distend: ورم کردن، بادکردن</vt:lpstr>
      <vt:lpstr>Tendency: کشش، تمایل</vt:lpstr>
      <vt:lpstr>Tension: تنش، نزاع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Tend/tens/tent</dc:title>
  <dc:creator>Zahra</dc:creator>
  <cp:lastModifiedBy>Zahra</cp:lastModifiedBy>
  <cp:revision>10</cp:revision>
  <dcterms:created xsi:type="dcterms:W3CDTF">2020-12-17T22:44:59Z</dcterms:created>
  <dcterms:modified xsi:type="dcterms:W3CDTF">2020-12-17T23:44:33Z</dcterms:modified>
</cp:coreProperties>
</file>