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86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29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758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84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1687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58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64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91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18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6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36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89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26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13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50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98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9159C-C760-410A-A3D6-8C9CC38FC15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1933C3-4AD6-452B-8B6F-E67B7FFA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8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288473"/>
            <a:ext cx="7766936" cy="138545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Tract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519056"/>
            <a:ext cx="7766936" cy="983672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از ریشه لاتین است به معنای </a:t>
            </a:r>
            <a:r>
              <a:rPr lang="fa-IR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کشیدن</a:t>
            </a:r>
            <a:endParaRPr lang="en-US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7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80656"/>
            <a:ext cx="7766936" cy="872836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Attract: </a:t>
            </a:r>
            <a:r>
              <a:rPr lang="fa-I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جلب کردن، جذب کردن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Leftover food attracts flies. </a:t>
            </a:r>
          </a:p>
          <a:p>
            <a:pPr algn="ctr"/>
            <a:r>
              <a:rPr lang="fa-I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غذای مانده مگس ها را جلب می کند. 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044106">
            <a:off x="1592932" y="2440514"/>
            <a:ext cx="10056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Synonyms: fascinate: entice: allure: temp</a:t>
            </a:r>
          </a:p>
          <a:p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68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7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2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08364"/>
            <a:ext cx="7766936" cy="595745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Distract: </a:t>
            </a:r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منحرف کردن، گیج کردن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 was used to distract attention from other matters.</a:t>
            </a:r>
            <a:endParaRPr lang="fa-I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a-I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جنگ دستاویزی بود برای پرت کردن حواسها از امور مهمتر.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25550">
            <a:off x="2828912" y="2431919"/>
            <a:ext cx="6368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mystify: puzzle: confuse: bewilder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972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5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39092"/>
            <a:ext cx="7766936" cy="1080654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Extraction: </a:t>
            </a:r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استخراج، بیرون کشیدن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extraction of salt  from seawater.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استخراج نمک از آب دریا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738975">
            <a:off x="3520158" y="2803832"/>
            <a:ext cx="500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removing: obtaining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717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13" tmFilter="0, 0; 0.125,0.2665; 0.25,0.4; 0.375,0.465; 0.5,0.5;  0.625,0.535; 0.75,0.6; 0.875,0.7335; 1,1">
                                          <p:stCondLst>
                                            <p:cond delay="91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6" tmFilter="0, 0; 0.125,0.2665; 0.25,0.4; 0.375,0.465; 0.5,0.5;  0.625,0.535; 0.75,0.6; 0.875,0.7335; 1,1">
                                          <p:stCondLst>
                                            <p:cond delay="1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6" tmFilter="0, 0; 0.125,0.2665; 0.25,0.4; 0.375,0.465; 0.5,0.5;  0.625,0.535; 0.75,0.6; 0.875,0.7335; 1,1">
                                          <p:stCondLst>
                                            <p:cond delay="227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6">
                                          <p:stCondLst>
                                            <p:cond delay="89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28" decel="50000">
                                          <p:stCondLst>
                                            <p:cond delay="9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6">
                                          <p:stCondLst>
                                            <p:cond delay="18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28" decel="50000">
                                          <p:stCondLst>
                                            <p:cond delay="18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6">
                                          <p:stCondLst>
                                            <p:cond delay="225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28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6">
                                          <p:stCondLst>
                                            <p:cond delay="24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28" decel="50000">
                                          <p:stCondLst>
                                            <p:cond delay="25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2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7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25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182" y="1025237"/>
            <a:ext cx="8719821" cy="651164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Retract: </a:t>
            </a:r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پس کشیدن، پس گرفتن(حرف)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confessed to the murder but later retracted his statement. </a:t>
            </a:r>
            <a:endParaRPr lang="fa-IR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او به قتل اعتراف کرد اما بعدا حرف خود را پس گرفت. 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344139">
            <a:off x="2638587" y="2523422"/>
            <a:ext cx="5827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disclaim: disown: unsay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41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0000">
        <p:push dir="u"/>
      </p:transition>
    </mc:Choice>
    <mc:Fallback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7527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Tract: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گستره، پهنه، منطقه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60843">
            <a:off x="1833568" y="1843985"/>
            <a:ext cx="6722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region: area: district: quarter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1272" y="3394363"/>
            <a:ext cx="88946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north, there is a vast tract of woodland. </a:t>
            </a:r>
          </a:p>
          <a:p>
            <a:pPr algn="ctr"/>
            <a:r>
              <a:rPr lang="fa-I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در شمال،گستره پهناوری از جنگل هست.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7334" y="5153892"/>
            <a:ext cx="7883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More samples: </a:t>
            </a:r>
            <a:r>
              <a:rPr lang="en-US" sz="2400" dirty="0">
                <a:solidFill>
                  <a:srgbClr val="FF0000"/>
                </a:solidFill>
              </a:rPr>
              <a:t>attractive/ tractor/ protract/ detract</a:t>
            </a: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003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Click="0" advTm="14000">
        <p:push dir="u"/>
      </p:transition>
    </mc:Choice>
    <mc:Fallback>
      <p:transition spd="slow" advClick="0" advTm="14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25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183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Tract</vt:lpstr>
      <vt:lpstr>Attract: جلب کردن، جذب کردن</vt:lpstr>
      <vt:lpstr>Distract: منحرف کردن، گیج کردن</vt:lpstr>
      <vt:lpstr>Extraction: استخراج، بیرون کشیدن</vt:lpstr>
      <vt:lpstr>Retract: پس کشیدن، پس گرفتن(حرف)</vt:lpstr>
      <vt:lpstr>Tract: گستره، پهنه، منطقه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Tract</dc:title>
  <dc:creator>Zahra</dc:creator>
  <cp:lastModifiedBy>Zahra</cp:lastModifiedBy>
  <cp:revision>9</cp:revision>
  <dcterms:created xsi:type="dcterms:W3CDTF">2020-12-17T23:58:20Z</dcterms:created>
  <dcterms:modified xsi:type="dcterms:W3CDTF">2020-12-18T09:50:17Z</dcterms:modified>
</cp:coreProperties>
</file>