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27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28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65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92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9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74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6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6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4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06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63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9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67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21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9B1-A679-48B6-AADF-DF0E3FBC8BFF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28DA0-7AEC-49C6-B4F3-0A68218B2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69818"/>
            <a:ext cx="7766936" cy="95596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Vag/r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66655"/>
            <a:ext cx="7766936" cy="1781077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معنای </a:t>
            </a:r>
            <a:r>
              <a:rPr lang="fa-IR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سرگردان</a:t>
            </a:r>
            <a:r>
              <a:rPr lang="fa-I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مبهم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877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6230" y="263236"/>
            <a:ext cx="7766936" cy="1094509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Vague: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نامشخص، مبهم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governor gave only a vague outline of his tax plan.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فرماندار به طور مبهم به برنامه مالیاتی خود اشاره کرد.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51423">
            <a:off x="2006825" y="2361870"/>
            <a:ext cx="872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unclear: indefinite: obscure: ambiguous</a:t>
            </a:r>
            <a:endParaRPr lang="en-US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72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28255"/>
            <a:ext cx="7766936" cy="90054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Vagabond: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ولگرد، بی خانمان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vagabonds gather under the highway bridge to get a shelter.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 خانمان ها زیر پل بزرگراه جمع می شوند تا سرپناهی بیابند.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09473">
            <a:off x="1981200" y="2313709"/>
            <a:ext cx="7155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wanderer: nomad: roamer: tramp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12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36074"/>
            <a:ext cx="7766936" cy="47105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Extravagant: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ولخرج، اسرافکار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909" y="4050833"/>
            <a:ext cx="8789094" cy="10968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does not like an extravagant lifestyle.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زندگی اسرافکارانه را دوست ندارد.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92750">
            <a:off x="2172674" y="2583361"/>
            <a:ext cx="6935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wasteful: lavish: prodigal: spendthrift</a:t>
            </a:r>
          </a:p>
          <a:p>
            <a:endParaRPr lang="en-US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1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017" y="623455"/>
            <a:ext cx="8465127" cy="787287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Extravaganza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تجمل، زرق و برق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musical extravaganza was held in city theatre.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یک برنامه مجلل موسیقی در تیاتر شهر برگزار شد.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13499">
            <a:off x="1634836" y="2438400"/>
            <a:ext cx="9219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exorbitance: spendthrift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3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43346"/>
            <a:ext cx="7766936" cy="124691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Vagrancy: </a:t>
            </a:r>
            <a:r>
              <a:rPr lang="fa-IR" sz="4000" dirty="0" smtClean="0">
                <a:solidFill>
                  <a:schemeClr val="tx1"/>
                </a:solidFill>
              </a:rPr>
              <a:t>ولگردی، آوارگی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982" y="4050833"/>
            <a:ext cx="8415021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Vagrancy is a big problem in the capital city of Thailand.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ولگردی یک مشکل بزرگ در پایتخت تایلند است.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342694">
            <a:off x="2452454" y="2669717"/>
            <a:ext cx="6393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vagabondage: homelessness</a:t>
            </a:r>
            <a:endParaRPr lang="en-US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10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 advTm="15000">
        <p:split orient="vert"/>
      </p:transition>
    </mc:Choice>
    <mc:Fallback>
      <p:transition spd="slow" advClick="0" advTm="1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178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Vag/r</vt:lpstr>
      <vt:lpstr>Vague: نامشخص، مبهم</vt:lpstr>
      <vt:lpstr>Vagabond: ولگرد، بی خانمان</vt:lpstr>
      <vt:lpstr>Extravagant: ولخرج، اسرافکار</vt:lpstr>
      <vt:lpstr>Extravaganza:  تجمل، زرق و برق</vt:lpstr>
      <vt:lpstr>Vagrancy: ولگردی، آوارگی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Vag/r</dc:title>
  <dc:creator>Zahra</dc:creator>
  <cp:lastModifiedBy>Zahra</cp:lastModifiedBy>
  <cp:revision>6</cp:revision>
  <dcterms:created xsi:type="dcterms:W3CDTF">2020-12-18T09:55:04Z</dcterms:created>
  <dcterms:modified xsi:type="dcterms:W3CDTF">2020-12-18T10:48:04Z</dcterms:modified>
</cp:coreProperties>
</file>