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A70BB-4106-4FDE-824E-8CA47EB56A17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0E317-2CEC-4E7C-80D9-15A089EC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3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0E317-2CEC-4E7C-80D9-15A089EC59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3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0E317-2CEC-4E7C-80D9-15A089EC59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67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4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863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1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237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5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6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0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9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2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8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7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9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92E89-E786-438E-AEF9-756EFB899D6C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E5CA995-B016-4963-A962-4E8E1B209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52946"/>
            <a:ext cx="7766936" cy="1828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Fug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ریشه لاتین است به معنای </a:t>
            </a:r>
            <a:r>
              <a:rPr lang="fa-I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گریز، فرار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86692"/>
            <a:ext cx="7766936" cy="955964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Fugitive: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فراری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is a fugitive from US justice.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یک فراری از نظام قضایی امریکا است.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504746">
            <a:off x="1507068" y="2507673"/>
            <a:ext cx="848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deserter: refugee: runaway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51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81891"/>
            <a:ext cx="7766936" cy="109451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Refuge: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پناهگاه، آواره گاه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huge oak tree provided a refuge from the storm.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یک درخت بلوط بزرگ پناهگاهی در برابرطوفان درست کرد.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65402">
            <a:off x="1670353" y="2207558"/>
            <a:ext cx="7600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shelter: asylum: harbor: haven : sanctuary</a:t>
            </a:r>
          </a:p>
          <a:p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70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08364"/>
            <a:ext cx="7766936" cy="748145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Fugacious: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گذرا، فانی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is fugacious. </a:t>
            </a:r>
          </a:p>
          <a:p>
            <a:pPr algn="ctr"/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زندگی گذرا است.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58288">
            <a:off x="3546764" y="2683179"/>
            <a:ext cx="4578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fleeting: transitory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54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26474"/>
            <a:ext cx="7766936" cy="2216726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Centrifugal: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گریزان از مرکز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255" y="4050833"/>
            <a:ext cx="8345748" cy="10968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Centrifugal force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makes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cars imbalanced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roundabouts.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نیروی گریز از مرکز در </a:t>
            </a:r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میدان</a:t>
            </a:r>
            <a:r>
              <a:rPr lang="fa-I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ها، </a:t>
            </a:r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تعادل </a:t>
            </a:r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ماشین ها </a:t>
            </a:r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را به هم میزند.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6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2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66801"/>
            <a:ext cx="7766936" cy="914399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Refugee: </a:t>
            </a:r>
            <a:r>
              <a:rPr lang="fa-IR" sz="4400" dirty="0" smtClean="0">
                <a:solidFill>
                  <a:schemeClr val="tx1"/>
                </a:solidFill>
              </a:rPr>
              <a:t>پناهنده، آواره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Refugee camps were by the border.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چادرهای پناهندگان نزدیک مرز بودند.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32396">
            <a:off x="2952630" y="2735768"/>
            <a:ext cx="6662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deserter: escapee: runaway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10000">
        <p14:reveal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147</Words>
  <Application>Microsoft Office PowerPoint</Application>
  <PresentationFormat>Widescreen</PresentationFormat>
  <Paragraphs>23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Trebuchet MS</vt:lpstr>
      <vt:lpstr>Wingdings 3</vt:lpstr>
      <vt:lpstr>Facet</vt:lpstr>
      <vt:lpstr>Fug </vt:lpstr>
      <vt:lpstr>Fugitive:فراری</vt:lpstr>
      <vt:lpstr>Refuge: پناهگاه، آواره گاه</vt:lpstr>
      <vt:lpstr>Fugacious: گذرا، فانی</vt:lpstr>
      <vt:lpstr>Centrifugal:گریزان از مرکز</vt:lpstr>
      <vt:lpstr>Refugee: پناهنده، آواره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Fug </dc:title>
  <dc:creator>Zahra</dc:creator>
  <cp:lastModifiedBy>Zahra</cp:lastModifiedBy>
  <cp:revision>10</cp:revision>
  <dcterms:created xsi:type="dcterms:W3CDTF">2020-12-18T17:25:25Z</dcterms:created>
  <dcterms:modified xsi:type="dcterms:W3CDTF">2020-12-18T18:35:42Z</dcterms:modified>
</cp:coreProperties>
</file>