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925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506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62418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852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09341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994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72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965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81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411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395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156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283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619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269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026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45AA9-414E-4C30-9523-0319B1859D54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3D03BA-7B90-4D90-BFC1-09E032655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0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48145"/>
            <a:ext cx="7766936" cy="138545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St/</a:t>
            </a:r>
            <a:r>
              <a:rPr lang="en-US" dirty="0" err="1" smtClean="0">
                <a:solidFill>
                  <a:schemeClr val="tx1"/>
                </a:solidFill>
              </a:rPr>
              <a:t>sta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fa-IR" sz="3200" dirty="0" smtClean="0">
                <a:solidFill>
                  <a:schemeClr val="tx1"/>
                </a:solidFill>
              </a:rPr>
              <a:t>از ریشه لاتین است به معنی </a:t>
            </a:r>
            <a:r>
              <a:rPr lang="fa-IR" sz="3200" dirty="0" smtClean="0">
                <a:solidFill>
                  <a:srgbClr val="FF0000"/>
                </a:solidFill>
              </a:rPr>
              <a:t>ایستادن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</a:rPr>
              <a:t>استاتن(پهلوی)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6692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25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58982"/>
            <a:ext cx="7766936" cy="114992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Constant: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پایا، ثابت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He kept in constant contact with his family while he was abroad.</a:t>
            </a:r>
          </a:p>
          <a:p>
            <a:pPr algn="ctr"/>
            <a:r>
              <a:rPr lang="fa-I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وقتی در خارج بود، همیشه با خانواده اش در تماس بود.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55220">
            <a:off x="2478884" y="2695044"/>
            <a:ext cx="7262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invariable: unchangeable: unalterable: fix</a:t>
            </a: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2817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37310"/>
            <a:ext cx="7766936" cy="969818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Arrest: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ایستانیدن، بازداشت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050833"/>
            <a:ext cx="9254836" cy="1096899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He was arrested and charged with murder. </a:t>
            </a:r>
          </a:p>
          <a:p>
            <a:pPr algn="ctr"/>
            <a:r>
              <a:rPr lang="fa-I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او به اتهام قتل بازداشت شد.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09829">
            <a:off x="2355273" y="2364525"/>
            <a:ext cx="6878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apprehend: capture: detain: seize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1692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65018"/>
            <a:ext cx="7766936" cy="886691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Contrast: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پادایست کردن، مقابله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9709" y="4050833"/>
            <a:ext cx="8484294" cy="1096899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snow was white, contrasting the blue sky. </a:t>
            </a:r>
          </a:p>
          <a:p>
            <a:pPr algn="ctr"/>
            <a:r>
              <a:rPr lang="fa-I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برف سفید در تقابل با آسمان آبی بود.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575425">
            <a:off x="2104408" y="2349257"/>
            <a:ext cx="6222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appose: differ: diverge: set off 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4311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2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2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75855"/>
            <a:ext cx="7766936" cy="997527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Stability: </a:t>
            </a:r>
            <a:r>
              <a:rPr lang="fa-IR" sz="4800" dirty="0" smtClean="0">
                <a:solidFill>
                  <a:schemeClr val="tx1"/>
                </a:solidFill>
              </a:rPr>
              <a:t>پایداری، دوام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5745" y="4050833"/>
            <a:ext cx="8678258" cy="109689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Stability and peace of the region was threatened. </a:t>
            </a:r>
          </a:p>
          <a:p>
            <a:pPr algn="ctr"/>
            <a:r>
              <a:rPr lang="fa-IR" sz="2800" dirty="0" smtClean="0"/>
              <a:t>ثبات و صلح منطقه داشت تهدید می شد.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 rot="440486">
            <a:off x="2036618" y="2535382"/>
            <a:ext cx="84383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constancy: durability: firmness: permanence</a:t>
            </a: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2356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1000">
        <p15:prstTrans prst="fallOver"/>
      </p:transition>
    </mc:Choice>
    <mc:Fallback>
      <p:transition spd="slow" advClick="0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471055"/>
            <a:ext cx="7766936" cy="706581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Status: </a:t>
            </a:r>
            <a:r>
              <a:rPr lang="fa-IR" sz="4800" dirty="0" smtClean="0">
                <a:solidFill>
                  <a:schemeClr val="tx1"/>
                </a:solidFill>
              </a:rPr>
              <a:t>جایگاه، مقام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9492" y="3174305"/>
            <a:ext cx="8844512" cy="1973428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Doctors have traditionally enjoyed high social status. </a:t>
            </a:r>
          </a:p>
          <a:p>
            <a:pPr algn="ctr"/>
            <a:r>
              <a:rPr lang="fa-IR" sz="2800" dirty="0" smtClean="0"/>
              <a:t>پزشکان از دیرباز جایگاه اجتماعی والا داشته اند.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 rot="533639">
            <a:off x="2161309" y="2101289"/>
            <a:ext cx="7944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state: prestige: rank: standing: eminence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873" y="4987636"/>
            <a:ext cx="8201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More words: statics: station: insist: persist: statue: stem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6604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500" advClick="0" advTm="17000">
        <p15:prstTrans prst="fallOver"/>
      </p:transition>
    </mc:Choice>
    <mc:Fallback>
      <p:transition spd="slow" advClick="0" advTm="1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193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St/sta</vt:lpstr>
      <vt:lpstr>Constant: پایا، ثابت</vt:lpstr>
      <vt:lpstr>Arrest: ایستانیدن، بازداشت</vt:lpstr>
      <vt:lpstr>Contrast: پادایست کردن، مقابله</vt:lpstr>
      <vt:lpstr>Stability: پایداری، دوام</vt:lpstr>
      <vt:lpstr>Status: جایگاه، مقام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St/sta</dc:title>
  <dc:creator>Zahra</dc:creator>
  <cp:lastModifiedBy>Zahra</cp:lastModifiedBy>
  <cp:revision>5</cp:revision>
  <dcterms:created xsi:type="dcterms:W3CDTF">2020-12-28T09:08:16Z</dcterms:created>
  <dcterms:modified xsi:type="dcterms:W3CDTF">2020-12-28T09:54:13Z</dcterms:modified>
</cp:coreProperties>
</file>