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73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07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525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5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998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37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14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2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94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2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43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9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82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5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65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82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A0A29-03DF-4900-BA49-1421004F21C4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A956DD5-E584-4FD1-92C6-A6310D4AA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45127"/>
            <a:ext cx="7766936" cy="123305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Gress/grad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422073"/>
            <a:ext cx="7766936" cy="1725659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/>
              <a:t>هردو از ریشه لاتین هستند به معنای </a:t>
            </a:r>
            <a:r>
              <a:rPr lang="fa-IR" sz="3600" dirty="0" smtClean="0">
                <a:solidFill>
                  <a:srgbClr val="FF0000"/>
                </a:solidFill>
              </a:rPr>
              <a:t>رفتن، گام برداشتن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1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2218" y="706582"/>
            <a:ext cx="8151785" cy="126076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Degrade: </a:t>
            </a:r>
            <a:r>
              <a:rPr lang="fa-IR" sz="4000" dirty="0" smtClean="0">
                <a:solidFill>
                  <a:schemeClr val="tx1"/>
                </a:solidFill>
              </a:rPr>
              <a:t>تنزل رتبه دادن، تحقیر کردن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A movie that degrades Indians of Mexico.</a:t>
            </a:r>
          </a:p>
          <a:p>
            <a:pPr algn="ctr"/>
            <a:r>
              <a:rPr lang="fa-IR" sz="2800" dirty="0" smtClean="0"/>
              <a:t>یک فیلم که سرخپوستان مکزیک را تحقیر می کند. 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442622">
            <a:off x="1648989" y="2668037"/>
            <a:ext cx="814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dishonor: belittle: disgrace: depreciate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34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5"/>
            <a:ext cx="7766936" cy="11083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Aggression: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یورش، حمله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Television films can encourage aggression in children. </a:t>
            </a:r>
          </a:p>
          <a:p>
            <a:pPr algn="ctr"/>
            <a:r>
              <a:rPr lang="fa-I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فیلم های تلویزیون می تواند خشونت را به کودکان یاد بدهد. 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18985">
            <a:off x="2196233" y="2627761"/>
            <a:ext cx="7077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attack: assassination: assault: invasion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34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58982"/>
            <a:ext cx="7766936" cy="9144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Congress: </a:t>
            </a:r>
            <a:r>
              <a:rPr lang="fa-IR" sz="4800" dirty="0" smtClean="0">
                <a:solidFill>
                  <a:schemeClr val="tx1"/>
                </a:solidFill>
              </a:rPr>
              <a:t>همایش، مجلس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A congress of the ruling Labor Party. </a:t>
            </a:r>
          </a:p>
          <a:p>
            <a:pPr algn="ctr"/>
            <a:r>
              <a:rPr lang="fa-IR" sz="3600" dirty="0" smtClean="0"/>
              <a:t>یک همایش از رهبران حزب کارگری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 rot="273865">
            <a:off x="1757547" y="2393361"/>
            <a:ext cx="7713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assembly: conference: convention: council 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1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68036"/>
            <a:ext cx="7766936" cy="101138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Digress: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موضوع منحرف شدن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The teacher digresses a lot when he teaches. </a:t>
            </a:r>
          </a:p>
          <a:p>
            <a:pPr algn="ctr"/>
            <a:r>
              <a:rPr lang="fa-IR" sz="2400" dirty="0" smtClean="0"/>
              <a:t>معلم به هنگام آموزش خیلی از موضوع منحرف می شود.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485314">
            <a:off x="1620982" y="2466109"/>
            <a:ext cx="9381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deviate: diverge: stray: drift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422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00546"/>
            <a:ext cx="7766936" cy="109451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واپس رفتن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69857"/>
            <a:ext cx="9836727" cy="1677876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The patient had regressed to the state of childish dependency.</a:t>
            </a:r>
          </a:p>
          <a:p>
            <a:pPr algn="ctr"/>
            <a:r>
              <a:rPr lang="fa-IR" sz="2400" dirty="0" smtClean="0"/>
              <a:t>بیمار به یک وضعیت وابستگی کودکانه پسرفت کرده بود.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472793">
            <a:off x="2592992" y="2470846"/>
            <a:ext cx="4431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recede: return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5456" y="5430982"/>
            <a:ext cx="7232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More words: progress: regression: grade: upgrade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33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184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Gress/grad</vt:lpstr>
      <vt:lpstr>Degrade: تنزل رتبه دادن، تحقیر کردن</vt:lpstr>
      <vt:lpstr>Aggression: یورش، حمله</vt:lpstr>
      <vt:lpstr>Congress: همایش، مجلس</vt:lpstr>
      <vt:lpstr>Digress: از موضوع منحرف شدن</vt:lpstr>
      <vt:lpstr>Regress: واپس رفتن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Gress/grad</dc:title>
  <dc:creator>Zahra</dc:creator>
  <cp:lastModifiedBy>Zahra</cp:lastModifiedBy>
  <cp:revision>6</cp:revision>
  <dcterms:created xsi:type="dcterms:W3CDTF">2020-12-26T14:03:46Z</dcterms:created>
  <dcterms:modified xsi:type="dcterms:W3CDTF">2020-12-26T17:04:22Z</dcterms:modified>
</cp:coreProperties>
</file>