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72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7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01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2364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9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80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05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82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5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16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68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7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3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2936-95CF-43C4-9607-C3C129B888B7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355D0B9-52E1-45D0-9C59-E76622359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62000"/>
            <a:ext cx="7766936" cy="164869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Spec/spic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2800" dirty="0" smtClean="0"/>
              <a:t>هر دو از ریشه لاتین هستند به معنای </a:t>
            </a:r>
            <a:r>
              <a:rPr lang="fa-IR" sz="2800" dirty="0" smtClean="0">
                <a:solidFill>
                  <a:srgbClr val="FF0000"/>
                </a:solidFill>
              </a:rPr>
              <a:t>دیدن، پاییدن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842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039092"/>
            <a:ext cx="7766936" cy="76200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Circumspect: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جوانب نگر، محتاط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982" y="4050833"/>
            <a:ext cx="8415021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The government was circumspect when dealing with the media. </a:t>
            </a:r>
          </a:p>
          <a:p>
            <a:pPr algn="ctr"/>
            <a:r>
              <a:rPr lang="fa-IR" sz="2800" dirty="0" smtClean="0"/>
              <a:t>دولت در برخورد با رسانه ها محتاط بود.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 rot="402691">
            <a:off x="1301308" y="2742783"/>
            <a:ext cx="7330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Synonyms: careful: watchful : prudent: attentive 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676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5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845127"/>
            <a:ext cx="7766936" cy="983673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Conspicuous: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پیدا، چشمگیر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bird with conspicuous white markings 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پرنده ای با خطوط سفید آشکار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54932">
            <a:off x="2161310" y="2641616"/>
            <a:ext cx="8140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noticeable: observable: obvious: evident </a:t>
            </a:r>
            <a:endParaRPr lang="en-US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2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2945" y="762000"/>
            <a:ext cx="8221058" cy="692727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Despise: </a:t>
            </a:r>
            <a:r>
              <a:rPr lang="fa-IR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کوچک انگاشتن، تحقیر کردن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325091"/>
            <a:ext cx="7766936" cy="1822641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She despised her neighbors.</a:t>
            </a:r>
          </a:p>
          <a:p>
            <a:pPr algn="ctr"/>
            <a:r>
              <a:rPr lang="fa-I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او همسایگان خود را کوچک می شمرد.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44587">
            <a:off x="2287383" y="2251027"/>
            <a:ext cx="685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disdain: dislike: scorn: belittle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3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75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34291"/>
            <a:ext cx="7766936" cy="942109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Introspective: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درونگرا، ژرف نگر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She was a shy and introspective person.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او یک آدم خجالتی و درونگرا بود.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409708">
            <a:off x="2105891" y="2353738"/>
            <a:ext cx="7942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Synonyms: prudent: brooding: contemplative: introverted</a:t>
            </a:r>
            <a:endParaRPr lang="en-US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699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75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78874"/>
            <a:ext cx="7766936" cy="886690"/>
          </a:xfrm>
        </p:spPr>
        <p:txBody>
          <a:bodyPr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Spectacular: </a:t>
            </a:r>
            <a:r>
              <a:rPr lang="fa-IR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دیدنی، تماشایی</a:t>
            </a:r>
            <a:endParaRPr lang="en-US" sz="4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35928"/>
            <a:ext cx="7766936" cy="1427018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 mountain with spectacular scenery. </a:t>
            </a:r>
          </a:p>
          <a:p>
            <a:pPr algn="ctr"/>
            <a:r>
              <a:rPr lang="fa-I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کوهستانی با مناظر تماشایی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373977">
            <a:off x="2053413" y="2304531"/>
            <a:ext cx="7128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worth-seeing: amazing: striking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7067" y="5320145"/>
            <a:ext cx="7677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words: inspect: respect: prospect: suspect: spectrum </a:t>
            </a:r>
            <a:endParaRPr 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79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14:doors dir="vert"/>
      </p:transition>
    </mc:Choice>
    <mc:Fallback>
      <p:transition spd="slow" advClick="0" advTm="1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167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Spec/spic</vt:lpstr>
      <vt:lpstr>Circumspect: جوانب نگر، محتاط</vt:lpstr>
      <vt:lpstr>Conspicuous: پیدا، چشمگیر</vt:lpstr>
      <vt:lpstr>Despise: کوچک انگاشتن، تحقیر کردن</vt:lpstr>
      <vt:lpstr>Introspective: درونگرا، ژرف نگر</vt:lpstr>
      <vt:lpstr>Spectacular: دیدنی، تماشایی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Spec/spic</dc:title>
  <dc:creator>Zahra</dc:creator>
  <cp:lastModifiedBy>Zahra</cp:lastModifiedBy>
  <cp:revision>5</cp:revision>
  <dcterms:created xsi:type="dcterms:W3CDTF">2020-12-28T14:49:12Z</dcterms:created>
  <dcterms:modified xsi:type="dcterms:W3CDTF">2020-12-28T15:33:32Z</dcterms:modified>
</cp:coreProperties>
</file>