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2936-95CF-43C4-9607-C3C129B888B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5D0B9-52E1-45D0-9C59-E7662235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272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2936-95CF-43C4-9607-C3C129B888B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5D0B9-52E1-45D0-9C59-E7662235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376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2936-95CF-43C4-9607-C3C129B888B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5D0B9-52E1-45D0-9C59-E76622359F5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4017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2936-95CF-43C4-9607-C3C129B888B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5D0B9-52E1-45D0-9C59-E7662235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2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2936-95CF-43C4-9607-C3C129B888B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5D0B9-52E1-45D0-9C59-E76622359F5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2364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2936-95CF-43C4-9607-C3C129B888B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5D0B9-52E1-45D0-9C59-E7662235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51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2936-95CF-43C4-9607-C3C129B888B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5D0B9-52E1-45D0-9C59-E7662235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497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2936-95CF-43C4-9607-C3C129B888B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5D0B9-52E1-45D0-9C59-E7662235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80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2936-95CF-43C4-9607-C3C129B888B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5D0B9-52E1-45D0-9C59-E7662235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05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2936-95CF-43C4-9607-C3C129B888B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5D0B9-52E1-45D0-9C59-E7662235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82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2936-95CF-43C4-9607-C3C129B888B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5D0B9-52E1-45D0-9C59-E7662235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2936-95CF-43C4-9607-C3C129B888B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5D0B9-52E1-45D0-9C59-E7662235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54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2936-95CF-43C4-9607-C3C129B888B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5D0B9-52E1-45D0-9C59-E7662235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65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2936-95CF-43C4-9607-C3C129B888B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5D0B9-52E1-45D0-9C59-E7662235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68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2936-95CF-43C4-9607-C3C129B888B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5D0B9-52E1-45D0-9C59-E7662235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79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2936-95CF-43C4-9607-C3C129B888B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5D0B9-52E1-45D0-9C59-E7662235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35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A2936-95CF-43C4-9607-C3C129B888B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355D0B9-52E1-45D0-9C59-E76622359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12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62000"/>
            <a:ext cx="7766936" cy="1648691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Spec/spic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800" dirty="0" smtClean="0"/>
              <a:t>هر دو از ریشه لاتین هستند به معنای </a:t>
            </a:r>
            <a:r>
              <a:rPr lang="fa-IR" sz="2800" dirty="0" smtClean="0">
                <a:solidFill>
                  <a:srgbClr val="FF0000"/>
                </a:solidFill>
              </a:rPr>
              <a:t>دیدن، پاییدن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842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39092"/>
            <a:ext cx="7766936" cy="762000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Circumspect: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جوانب نگر، محتاط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8982" y="4050833"/>
            <a:ext cx="8415021" cy="1096899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The government was circumspect when dealing with the media. </a:t>
            </a:r>
          </a:p>
          <a:p>
            <a:pPr algn="ctr"/>
            <a:r>
              <a:rPr lang="fa-IR" sz="2800" dirty="0" smtClean="0"/>
              <a:t>دولت در برخورد با رسانه ها محتاط بود.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 rot="402691">
            <a:off x="1301308" y="2742783"/>
            <a:ext cx="7330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careful: watchful : prudent: attentive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76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6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250"/>
                            </p:stCondLst>
                            <p:childTnLst>
                              <p:par>
                                <p:cTn id="34" presetID="6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45127"/>
            <a:ext cx="7766936" cy="983673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Conspicuous: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پیدا، چشمگیر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bird with conspicuous white markings </a:t>
            </a:r>
          </a:p>
          <a:p>
            <a:pPr algn="ctr"/>
            <a:r>
              <a:rPr lang="fa-I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پرنده ای با خطوط سفید آشکار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354932">
            <a:off x="2161310" y="2641616"/>
            <a:ext cx="8140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noticeable: observable: obvious: evident </a:t>
            </a: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5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2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2945" y="762000"/>
            <a:ext cx="8221058" cy="692727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Despise: </a:t>
            </a:r>
            <a:r>
              <a:rPr lang="fa-I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کوچک انگاشتن، تحقیر کردن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325091"/>
            <a:ext cx="7766936" cy="1822641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She despised her neighbors.</a:t>
            </a:r>
          </a:p>
          <a:p>
            <a:pPr algn="ctr"/>
            <a:r>
              <a:rPr lang="fa-I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او همسایگان خود را کوچک می شمرد.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344587">
            <a:off x="2287383" y="2251027"/>
            <a:ext cx="685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disdain: dislike: scorn: belittle 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936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34291"/>
            <a:ext cx="7766936" cy="942109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Introspective: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درونگرا، ژرف نگر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She was a shy and introspective person.</a:t>
            </a:r>
          </a:p>
          <a:p>
            <a:pPr algn="ctr"/>
            <a:r>
              <a:rPr lang="fa-I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او یک آدم خجالتی و درونگرا بود.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09708">
            <a:off x="2105891" y="2353738"/>
            <a:ext cx="79428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prudent: brooding: contemplative: introverted</a:t>
            </a:r>
            <a:endParaRPr lang="en-US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699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78874"/>
            <a:ext cx="7766936" cy="886690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Spectacular: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دیدنی، تماشایی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435928"/>
            <a:ext cx="7766936" cy="1427018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mountain with spectacular scenery. </a:t>
            </a:r>
          </a:p>
          <a:p>
            <a:pPr algn="ctr"/>
            <a:r>
              <a:rPr lang="fa-I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کوهستانی با مناظر تماشایی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373977">
            <a:off x="2053413" y="2304531"/>
            <a:ext cx="7128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worth-seeing: amazing: striking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7067" y="5320145"/>
            <a:ext cx="76777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ore words: inspect: respect: prospect: suspect: spectrum 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790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11000">
        <p14:doors dir="vert"/>
      </p:transition>
    </mc:Choice>
    <mc:Fallback>
      <p:transition spd="slow" advClick="0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</TotalTime>
  <Words>167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Tahoma</vt:lpstr>
      <vt:lpstr>Trebuchet MS</vt:lpstr>
      <vt:lpstr>Wingdings 3</vt:lpstr>
      <vt:lpstr>Facet</vt:lpstr>
      <vt:lpstr>Spec/spic</vt:lpstr>
      <vt:lpstr>Circumspect: جوانب نگر، محتاط</vt:lpstr>
      <vt:lpstr>Conspicuous: پیدا، چشمگیر</vt:lpstr>
      <vt:lpstr>Despise: کوچک انگاشتن، تحقیر کردن</vt:lpstr>
      <vt:lpstr>Introspective: درونگرا، ژرف نگر</vt:lpstr>
      <vt:lpstr>Spectacular: دیدنی، تماشایی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Spec/spic</dc:title>
  <dc:creator>Zahra</dc:creator>
  <cp:lastModifiedBy>Zahra</cp:lastModifiedBy>
  <cp:revision>5</cp:revision>
  <dcterms:created xsi:type="dcterms:W3CDTF">2020-12-28T14:49:12Z</dcterms:created>
  <dcterms:modified xsi:type="dcterms:W3CDTF">2020-12-28T15:33:32Z</dcterms:modified>
</cp:coreProperties>
</file>