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99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14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9590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97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0518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88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99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35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73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92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1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81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2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22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25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68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BFD47-3EF0-459C-B0D9-91DD65F8FEAE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D305DB3-1B97-45CA-AB9C-3C8472A5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8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59527"/>
            <a:ext cx="7766936" cy="267392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Fort/force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از ریشه لاتین است به معنای نیرومند، قوی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339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6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4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47" tmFilter="0, 0; 0.125,0.2665; 0.25,0.4; 0.375,0.465; 0.5,0.5;  0.625,0.535; 0.75,0.6; 0.875,0.7335; 1,1">
                                          <p:stCondLst>
                                            <p:cond delay="7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73" tmFilter="0, 0; 0.125,0.2665; 0.25,0.4; 0.375,0.465; 0.5,0.5;  0.625,0.535; 0.75,0.6; 0.875,0.7335; 1,1">
                                          <p:stCondLst>
                                            <p:cond delay="149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85" tmFilter="0, 0; 0.125,0.2665; 0.25,0.4; 0.375,0.465; 0.5,0.5;  0.625,0.535; 0.75,0.6; 0.875,0.7335; 1,1">
                                          <p:stCondLst>
                                            <p:cond delay="18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9">
                                          <p:stCondLst>
                                            <p:cond delay="73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87" decel="50000">
                                          <p:stCondLst>
                                            <p:cond delay="76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9">
                                          <p:stCondLst>
                                            <p:cond delay="14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87" decel="50000">
                                          <p:stCondLst>
                                            <p:cond delay="150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9">
                                          <p:stCondLst>
                                            <p:cond delay="18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87" decel="50000">
                                          <p:stCondLst>
                                            <p:cond delay="18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9">
                                          <p:stCondLst>
                                            <p:cond delay="20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87" decel="50000">
                                          <p:stCondLst>
                                            <p:cond delay="20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20436"/>
            <a:ext cx="7766936" cy="1385455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Enforce: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واداشتن، اجرا کردن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3055" y="4050833"/>
            <a:ext cx="8040948" cy="1096899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Governments make laws and the police enforce them.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دولت ها قوانین را وضع می کنند و پلیس آنها را اجرا می کند.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434732">
            <a:off x="2699546" y="2703533"/>
            <a:ext cx="5957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</a:t>
            </a:r>
            <a:r>
              <a:rPr lang="en-US" sz="2400" dirty="0" smtClean="0">
                <a:solidFill>
                  <a:srgbClr val="0070C0"/>
                </a:solidFill>
              </a:rPr>
              <a:t>: compel: impel: oblige: coerce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190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66800"/>
            <a:ext cx="7766936" cy="51261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Forceful:</a:t>
            </a:r>
            <a:r>
              <a:rPr lang="fa-IR" dirty="0" smtClean="0">
                <a:solidFill>
                  <a:schemeClr val="tx1"/>
                </a:solidFill>
              </a:rPr>
              <a:t>نیرومند، قوی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forceful attack on government policy. </a:t>
            </a:r>
            <a:endParaRPr lang="fa-IR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یک حمله قوی به سیاست دولت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331770">
            <a:off x="2438400" y="2503070"/>
            <a:ext cx="663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powerful: vigorous: potent: mighty</a:t>
            </a:r>
            <a:endParaRPr lang="en-US" sz="2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093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14400"/>
            <a:ext cx="7766936" cy="98367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Forte: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نقطه قوت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As a writer, her forte is comedy.</a:t>
            </a:r>
            <a:endParaRPr lang="fa-IR" sz="2800" dirty="0" smtClean="0">
              <a:solidFill>
                <a:schemeClr val="tx1"/>
              </a:solidFill>
            </a:endParaRP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در مقام یک نویسنده، نقطه قوت او کمدی است.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407908">
            <a:off x="2755614" y="2502074"/>
            <a:ext cx="4403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Synonym: strong-point</a:t>
            </a:r>
            <a:endParaRPr lang="en-US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102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75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84910"/>
            <a:ext cx="8664403" cy="1052945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Fortification: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برج و بارو، استحکامات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They built fortifications all over the city.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آنها دور تا دور شهر استحکامات ساختند.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97546">
            <a:off x="1782358" y="2529248"/>
            <a:ext cx="7676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bulwark: bastion: rampart: parapet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189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65018"/>
            <a:ext cx="7766936" cy="734291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Fortify: </a:t>
            </a:r>
            <a:r>
              <a:rPr lang="fa-I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نیرو بخشیدن، تقویت کردن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2218" y="2951018"/>
            <a:ext cx="8151785" cy="1634837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fortified ourselves with a breakfast of bacon and eggs.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 خودمان را با یک صبحانه گوشت و تخم مرغ نیرو بخشیدیم. 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255987">
            <a:off x="2216619" y="2055807"/>
            <a:ext cx="5692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strengthen: reinforce</a:t>
            </a:r>
          </a:p>
          <a:p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3595" y="4585855"/>
            <a:ext cx="6283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More words: fortitude: reinforce: effort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652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3000">
        <p:cut/>
      </p:transition>
    </mc:Choice>
    <mc:Fallback>
      <p:transition advTm="13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500"/>
                            </p:stCondLst>
                            <p:childTnLst>
                              <p:par>
                                <p:cTn id="3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</TotalTime>
  <Words>177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Tahoma</vt:lpstr>
      <vt:lpstr>Trebuchet MS</vt:lpstr>
      <vt:lpstr>Wingdings 3</vt:lpstr>
      <vt:lpstr>Facet</vt:lpstr>
      <vt:lpstr>Fort/force  </vt:lpstr>
      <vt:lpstr>Enforce:واداشتن، اجرا کردن</vt:lpstr>
      <vt:lpstr>Forceful:نیرومند، قوی</vt:lpstr>
      <vt:lpstr>Forte: نقطه قوت</vt:lpstr>
      <vt:lpstr>Fortification: برج و بارو، استحکامات</vt:lpstr>
      <vt:lpstr>Fortify: نیرو بخشیدن، تقویت کردن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Fort/force  </dc:title>
  <dc:creator>Zahra</dc:creator>
  <cp:lastModifiedBy>Zahra</cp:lastModifiedBy>
  <cp:revision>6</cp:revision>
  <dcterms:created xsi:type="dcterms:W3CDTF">2020-12-26T07:52:43Z</dcterms:created>
  <dcterms:modified xsi:type="dcterms:W3CDTF">2020-12-26T09:08:26Z</dcterms:modified>
</cp:coreProperties>
</file>