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9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59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2180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97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46265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778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07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13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755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849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404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37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72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637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538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194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B2E63-7AAC-4514-B1AE-24657D08000D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4810F65-0061-488C-9A86-6B7AE2D0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3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93272"/>
            <a:ext cx="7766936" cy="218901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Turb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ریشه یونانی است به معنای </a:t>
            </a:r>
            <a:r>
              <a:rPr lang="fa-IR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آشوب، بی نظمی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59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52946"/>
            <a:ext cx="7766936" cy="692727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Disturb: </a:t>
            </a:r>
            <a:r>
              <a:rPr lang="fa-IR" sz="4400" dirty="0" smtClean="0">
                <a:solidFill>
                  <a:schemeClr val="tx1"/>
                </a:solidFill>
              </a:rPr>
              <a:t>آشفتن، بر هم زدن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If you find a bird’s nest, never disturb the eggs.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اگر لانه پرنده ای را یافتید، تخم ها را به هم نزنید.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79030">
            <a:off x="2007269" y="2803763"/>
            <a:ext cx="68652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disorder: disarrange: disrupt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930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31274"/>
            <a:ext cx="7766936" cy="70658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Imperturbable: </a:t>
            </a:r>
            <a:r>
              <a:rPr lang="fa-IR" sz="4000" dirty="0" smtClean="0">
                <a:solidFill>
                  <a:schemeClr val="tx1"/>
                </a:solidFill>
              </a:rPr>
              <a:t>آرام، آسوده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commander seemed imperturbable although a war was ahead.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با اینکه یک جنگ  درپیش بود، فرمانده به نظر آسوده می آمد. 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87092">
            <a:off x="1507068" y="2153639"/>
            <a:ext cx="8783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calm: collected: tranquil: equanimous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787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25237"/>
            <a:ext cx="7766936" cy="789708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Perturbed: </a:t>
            </a:r>
            <a:r>
              <a:rPr lang="fa-IR" sz="4400" dirty="0" smtClean="0">
                <a:solidFill>
                  <a:schemeClr val="tx1"/>
                </a:solidFill>
              </a:rPr>
              <a:t>نگران، آشفته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William looked a little perturbed.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ویلیام کمی آشفته به نظر می رسید.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79123">
            <a:off x="2344359" y="2407582"/>
            <a:ext cx="7785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upset: agitated: concerned: disturbed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49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04800"/>
            <a:ext cx="7766936" cy="900545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Turbid: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تیره، گل آلود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Dolphins hunt more fish in turbid water.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دلفین ها در آب</a:t>
            </a:r>
            <a:r>
              <a:rPr lang="fa-I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گل آلود بهتر ماهی می گیرند.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748336">
            <a:off x="3836909" y="2327656"/>
            <a:ext cx="36824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Synonym: muddy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08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000" advClick="0" advTm="10000">
        <p15:prstTrans prst="crush"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31274"/>
            <a:ext cx="7766936" cy="98367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Turbulent: </a:t>
            </a:r>
            <a:r>
              <a:rPr lang="fa-IR" sz="4400" dirty="0" smtClean="0">
                <a:solidFill>
                  <a:schemeClr val="tx1"/>
                </a:solidFill>
              </a:rPr>
              <a:t>آشوبگر، آشفته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dark turbulent waters of the river hit the</a:t>
            </a:r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 wall.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آبهای سیاه و آشفته روخانه سر به دیوار سد می کوبید.   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270945">
            <a:off x="2368745" y="2428453"/>
            <a:ext cx="6819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agitated: exited: disturbed</a:t>
            </a:r>
          </a:p>
          <a:p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080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750" advClick="0" advTm="14000">
        <p15:prstTrans prst="crush"/>
      </p:transition>
    </mc:Choice>
    <mc:Fallback>
      <p:transition spd="slow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181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Turb </vt:lpstr>
      <vt:lpstr>Disturb: آشفتن، بر هم زدن</vt:lpstr>
      <vt:lpstr>Imperturbable: آرام، آسوده</vt:lpstr>
      <vt:lpstr>Perturbed: نگران، آشفته</vt:lpstr>
      <vt:lpstr>Turbid: تیره، گل آلود</vt:lpstr>
      <vt:lpstr>Turbulent: آشوبگر، آشفته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Turb </dc:title>
  <dc:creator>Zahra</dc:creator>
  <cp:lastModifiedBy>Zahra</cp:lastModifiedBy>
  <cp:revision>6</cp:revision>
  <dcterms:created xsi:type="dcterms:W3CDTF">2020-12-19T04:42:18Z</dcterms:created>
  <dcterms:modified xsi:type="dcterms:W3CDTF">2020-12-19T08:16:20Z</dcterms:modified>
</cp:coreProperties>
</file>