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EF380-1DBB-4A12-B2A3-895CFC018BF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109C5-CDA3-4AD9-BB7C-783EA783C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4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109C5-CDA3-4AD9-BB7C-783EA783C4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4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88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574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75337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200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4965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865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741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398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63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457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720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61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443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39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103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206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00EDA-03A0-4B79-AE54-EB356BFBF62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CCAD29-2CD5-4659-A1C4-D0D2AC57A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5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25236"/>
            <a:ext cx="7766936" cy="120534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Volv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volu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048001"/>
            <a:ext cx="7766936" cy="2099732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هردو از ریشه لاتین هستند به معنای </a:t>
            </a:r>
            <a:r>
              <a:rPr lang="fa-IR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گشتن، چرخیدن و پیچیدن</a:t>
            </a:r>
            <a:endParaRPr lang="en-US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5624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08364"/>
            <a:ext cx="7766936" cy="886691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Evolution: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فرگشت ، تکامل</a:t>
            </a: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evolution of mammals occurred after the extinction of dinosaurs.</a:t>
            </a:r>
          </a:p>
          <a:p>
            <a:pPr algn="ctr"/>
            <a:r>
              <a:rPr lang="fa-IR" dirty="0" smtClean="0"/>
              <a:t>فرگشت پستانداران پس از انقراض دایناسورها روی داد.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454608">
            <a:off x="2516338" y="2603338"/>
            <a:ext cx="7334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development: derivation: ripening: expansion</a:t>
            </a:r>
            <a:endParaRPr lang="en-US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5778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75855"/>
            <a:ext cx="7766936" cy="997527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Revolt: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روی برگرداندن، شورش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1382" y="4050833"/>
            <a:ext cx="8586740" cy="109689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French farmers are in revolt over cheap imports. </a:t>
            </a:r>
          </a:p>
          <a:p>
            <a:pPr algn="ctr"/>
            <a:r>
              <a:rPr lang="fa-I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کشاورزان فرانسه در برابر واردات ارزان محصولات شورش کرده اند.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73329">
            <a:off x="1664380" y="2676431"/>
            <a:ext cx="7930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Synonyms: rebellion: upheaval: insurgence: insurrection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878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655" y="595746"/>
            <a:ext cx="8193348" cy="900545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</a:rPr>
              <a:t>Revolting: </a:t>
            </a:r>
            <a:r>
              <a:rPr lang="fa-IR" sz="4400" dirty="0" smtClean="0">
                <a:solidFill>
                  <a:schemeClr val="tx1"/>
                </a:solidFill>
              </a:rPr>
              <a:t>ناخوشایند، نفرت انگیز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+mj-lt"/>
                <a:cs typeface="+mj-cs"/>
              </a:rPr>
              <a:t>The food was revolting.</a:t>
            </a:r>
          </a:p>
          <a:p>
            <a:pPr algn="ctr"/>
            <a:r>
              <a:rPr lang="fa-IR" sz="3200" dirty="0" smtClean="0">
                <a:latin typeface="+mj-lt"/>
                <a:cs typeface="+mj-cs"/>
              </a:rPr>
              <a:t>غذا حال به هم زن بود. </a:t>
            </a:r>
            <a:endParaRPr lang="en-US" sz="3200" dirty="0">
              <a:latin typeface="+mj-lt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 rot="255758">
            <a:off x="1337101" y="2176585"/>
            <a:ext cx="7750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Synonyms: disgusting: repulsive: abhorrent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4775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17418"/>
            <a:ext cx="7766936" cy="845127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Revolution: </a:t>
            </a:r>
            <a:r>
              <a:rPr lang="fa-IR" sz="4800" dirty="0" smtClean="0">
                <a:solidFill>
                  <a:schemeClr val="tx1"/>
                </a:solidFill>
              </a:rPr>
              <a:t>واگشت، انقلاب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There has been a revolution in education. </a:t>
            </a:r>
          </a:p>
          <a:p>
            <a:pPr algn="ctr"/>
            <a:r>
              <a:rPr lang="fa-IR" sz="2800" dirty="0" smtClean="0"/>
              <a:t>انقلابی در تعلیم و تربیت ایجاد شده است.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348427">
            <a:off x="2022764" y="2267543"/>
            <a:ext cx="7481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coup d'état: rebellion: insurgency: mutiny 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9300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75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98764"/>
            <a:ext cx="7766936" cy="1039091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Voluble: </a:t>
            </a:r>
            <a:r>
              <a:rPr lang="fa-IR" sz="4800" dirty="0" smtClean="0">
                <a:solidFill>
                  <a:schemeClr val="tx1"/>
                </a:solidFill>
              </a:rPr>
              <a:t>چرب زبان، پر حرف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545" y="4050833"/>
            <a:ext cx="8373458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She was extremely voluble on the subject of education.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او در مقوله تعلیم و تربیت خیلی حراف بود.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1214436" flipV="1">
            <a:off x="2268806" y="2322573"/>
            <a:ext cx="599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eloquent: verbose: fluent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83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545" y="581892"/>
            <a:ext cx="8373458" cy="1094508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Involve: </a:t>
            </a:r>
            <a:r>
              <a:rPr lang="fa-IR" sz="4400" dirty="0" smtClean="0">
                <a:solidFill>
                  <a:schemeClr val="tx1"/>
                </a:solidFill>
              </a:rPr>
              <a:t>درگیرشدن، شرکت کردن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7636" y="3643745"/>
            <a:ext cx="8096367" cy="1503987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We want to involve the workforce in decision making. </a:t>
            </a:r>
          </a:p>
          <a:p>
            <a:pPr algn="ctr"/>
            <a:r>
              <a:rPr lang="fa-IR" sz="2400" dirty="0" smtClean="0"/>
              <a:t>ما می خواهیم کارگران را در فرایند تصمیم گیری شرکت دهیم.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313834">
            <a:off x="1318736" y="2665026"/>
            <a:ext cx="7525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Synonyms: take part: participate: entangle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891" y="5147732"/>
            <a:ext cx="8692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More words: evolve: revolver: volt: volume: voluminous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478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4000">
        <p15:prstTrans prst="fracture"/>
      </p:transition>
    </mc:Choice>
    <mc:Fallback>
      <p:transition spd="slow" advClick="0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223</Words>
  <Application>Microsoft Office PowerPoint</Application>
  <PresentationFormat>Widescreen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Trebuchet MS</vt:lpstr>
      <vt:lpstr>Wingdings 3</vt:lpstr>
      <vt:lpstr>Facet</vt:lpstr>
      <vt:lpstr>Volv , volu</vt:lpstr>
      <vt:lpstr>Evolution: فرگشت ، تکامل </vt:lpstr>
      <vt:lpstr>Revolt:روی برگرداندن، شورش</vt:lpstr>
      <vt:lpstr>Revolting: ناخوشایند، نفرت انگیز</vt:lpstr>
      <vt:lpstr>Revolution: واگشت، انقلاب</vt:lpstr>
      <vt:lpstr>Voluble: چرب زبان، پر حرف</vt:lpstr>
      <vt:lpstr>Involve: درگیرشدن، شرکت کردن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Volv , volu</dc:title>
  <dc:creator>Zahra</dc:creator>
  <cp:lastModifiedBy>Zahra</cp:lastModifiedBy>
  <cp:revision>7</cp:revision>
  <dcterms:created xsi:type="dcterms:W3CDTF">2021-01-07T22:42:59Z</dcterms:created>
  <dcterms:modified xsi:type="dcterms:W3CDTF">2021-01-07T23:41:27Z</dcterms:modified>
</cp:coreProperties>
</file>