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000" advClick="0" advTm="5000">
        <p15:prstTrans prst="drape"/>
      </p:transition>
    </mc:Choice>
    <mc:Fallback>
      <p:transition spd="slow"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000" advClick="0" advTm="5000">
        <p15:prstTrans prst="drape"/>
      </p:transition>
    </mc:Choice>
    <mc:Fallback>
      <p:transition spd="slow"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000" advClick="0" advTm="5000">
        <p15:prstTrans prst="drape"/>
      </p:transition>
    </mc:Choice>
    <mc:Fallback>
      <p:transition spd="slow" advClick="0" advTm="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000" advClick="0" advTm="5000">
        <p15:prstTrans prst="drape"/>
      </p:transition>
    </mc:Choice>
    <mc:Fallback>
      <p:transition spd="slow" advClick="0" advTm="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000" advClick="0" advTm="5000">
        <p15:prstTrans prst="drape"/>
      </p:transition>
    </mc:Choice>
    <mc:Fallback>
      <p:transition spd="slow" advClick="0" advTm="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000" advClick="0" advTm="5000">
        <p15:prstTrans prst="drape"/>
      </p:transition>
    </mc:Choice>
    <mc:Fallback>
      <p:transition spd="slow" advClick="0" advTm="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000" advClick="0" advTm="5000">
        <p15:prstTrans prst="drape"/>
      </p:transition>
    </mc:Choice>
    <mc:Fallback>
      <p:transition spd="slow" advClick="0" advTm="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000" advClick="0" advTm="5000">
        <p15:prstTrans prst="drape"/>
      </p:transition>
    </mc:Choice>
    <mc:Fallback>
      <p:transition spd="slow" advClick="0" advTm="5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000" advClick="0" advTm="5000">
        <p15:prstTrans prst="drape"/>
      </p:transition>
    </mc:Choice>
    <mc:Fallback>
      <p:transition spd="slow"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000" advClick="0" advTm="5000">
        <p15:prstTrans prst="drape"/>
      </p:transition>
    </mc:Choice>
    <mc:Fallback>
      <p:transition spd="slow"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000" advClick="0" advTm="5000">
        <p15:prstTrans prst="drape"/>
      </p:transition>
    </mc:Choice>
    <mc:Fallback>
      <p:transition spd="slow"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000" advClick="0" advTm="5000">
        <p15:prstTrans prst="drape"/>
      </p:transition>
    </mc:Choice>
    <mc:Fallback>
      <p:transition spd="slow"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000" advClick="0" advTm="5000">
        <p15:prstTrans prst="drape"/>
      </p:transition>
    </mc:Choice>
    <mc:Fallback>
      <p:transition spd="slow"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000" advClick="0" advTm="5000">
        <p15:prstTrans prst="drape"/>
      </p:transition>
    </mc:Choice>
    <mc:Fallback>
      <p:transition spd="slow"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000" advClick="0" advTm="5000">
        <p15:prstTrans prst="drape"/>
      </p:transition>
    </mc:Choice>
    <mc:Fallback>
      <p:transition spd="slow"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000" advClick="0" advTm="5000">
        <p15:prstTrans prst="drape"/>
      </p:transition>
    </mc:Choice>
    <mc:Fallback>
      <p:transition spd="slow"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000" advClick="0" advTm="5000">
        <p15:prstTrans prst="drape"/>
      </p:transition>
    </mc:Choice>
    <mc:Fallback>
      <p:transition spd="slow"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000" advClick="0" advTm="5000">
        <p15:prstTrans prst="drape"/>
      </p:transition>
    </mc:Choice>
    <mc:Fallback>
      <p:transition spd="slow" advClick="0" advTm="5000">
        <p:fade/>
      </p:transition>
    </mc:Fallback>
  </mc:AlternateConten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65844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Cant/chant/cent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fa-IR" sz="4800" dirty="0" smtClean="0"/>
              <a:t>همه از ریشه لاتین هستند به معنای </a:t>
            </a:r>
            <a:r>
              <a:rPr lang="fa-IR" sz="4800" dirty="0" smtClean="0">
                <a:solidFill>
                  <a:srgbClr val="FFFF00"/>
                </a:solidFill>
              </a:rPr>
              <a:t>آوازخواندن</a:t>
            </a:r>
            <a:r>
              <a:rPr lang="fa-IR" sz="4800" dirty="0" smtClean="0"/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938565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000" advClick="0" advTm="5000">
        <p15:prstTrans prst="drape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75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89982"/>
            <a:ext cx="9448800" cy="1828019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4000" dirty="0"/>
              <a:t>Synonyms: dialect/ rhythm/ stress</a:t>
            </a:r>
          </a:p>
          <a:p>
            <a:endParaRPr lang="fa-IR" sz="4000" dirty="0" smtClean="0"/>
          </a:p>
          <a:p>
            <a:pPr algn="ctr"/>
            <a:r>
              <a:rPr lang="en-US" sz="4000" dirty="0" smtClean="0"/>
              <a:t>He </a:t>
            </a:r>
            <a:r>
              <a:rPr lang="en-US" sz="4000" dirty="0"/>
              <a:t>had strong Irish accent.</a:t>
            </a:r>
          </a:p>
          <a:p>
            <a:pPr algn="ctr"/>
            <a:r>
              <a:rPr lang="fa-IR" sz="4000" dirty="0"/>
              <a:t>او لهجه غلیظ ایرلندی داشت. </a:t>
            </a: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371600" y="1167619"/>
            <a:ext cx="9448800" cy="132236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Accent </a:t>
            </a:r>
            <a:r>
              <a:rPr lang="fa-IR" dirty="0" smtClean="0"/>
              <a:t>لهجه / آهنگ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7625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250" advClick="0" advTm="5000">
        <p15:prstTrans prst="drape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2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650"/>
                            </p:stCondLst>
                            <p:childTnLst>
                              <p:par>
                                <p:cTn id="25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2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3350"/>
                            </p:stCondLst>
                            <p:childTnLst>
                              <p:par>
                                <p:cTn id="28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9" dur="2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010133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Canary </a:t>
            </a:r>
            <a:r>
              <a:rPr lang="fa-IR" sz="6600" dirty="0" smtClean="0"/>
              <a:t>قناری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/>
              <a:t>She sings like a canary.</a:t>
            </a:r>
          </a:p>
          <a:p>
            <a:pPr algn="ctr"/>
            <a:r>
              <a:rPr lang="fa-IR" sz="3200" dirty="0" smtClean="0"/>
              <a:t>او مانند یک قناری آواز می خواند.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645459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000" advClick="0" advTm="5000">
        <p15:prstTrans prst="drape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9116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Canto </a:t>
            </a:r>
            <a:r>
              <a:rPr lang="fa-IR" dirty="0" smtClean="0"/>
              <a:t>بخش/ بند(شعر)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ctr"/>
            <a:r>
              <a:rPr lang="en-US" sz="16000" dirty="0" smtClean="0"/>
              <a:t>Synonyms: stanza</a:t>
            </a:r>
          </a:p>
          <a:p>
            <a:pPr algn="ctr"/>
            <a:r>
              <a:rPr lang="en-US" sz="16000" dirty="0" smtClean="0"/>
              <a:t>His poems have at least three cantos.</a:t>
            </a:r>
          </a:p>
          <a:p>
            <a:pPr algn="ctr"/>
            <a:r>
              <a:rPr lang="fa-IR" sz="16000" dirty="0" smtClean="0"/>
              <a:t>اشعار او دستکم سه بند دارند</a:t>
            </a:r>
            <a:r>
              <a:rPr lang="fa-I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3869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000" advClick="0" advTm="5000">
        <p15:prstTrans prst="drape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925727"/>
          </a:xfrm>
        </p:spPr>
        <p:txBody>
          <a:bodyPr/>
          <a:lstStyle/>
          <a:p>
            <a:pPr algn="ctr"/>
            <a:r>
              <a:rPr lang="en-US" sz="4800" dirty="0" smtClean="0"/>
              <a:t>Chant</a:t>
            </a:r>
            <a:r>
              <a:rPr lang="en-US" dirty="0" smtClean="0"/>
              <a:t> </a:t>
            </a:r>
            <a:r>
              <a:rPr lang="fa-IR" dirty="0" smtClean="0"/>
              <a:t>آواز خواندن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94892"/>
            <a:ext cx="9448800" cy="1223109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Synonyms: sing/ recite</a:t>
            </a:r>
          </a:p>
          <a:p>
            <a:pPr algn="ctr"/>
            <a:r>
              <a:rPr lang="en-US" sz="4000" dirty="0" smtClean="0"/>
              <a:t>The people chanted in the church.</a:t>
            </a:r>
          </a:p>
          <a:p>
            <a:pPr algn="ctr"/>
            <a:r>
              <a:rPr lang="fa-IR" sz="4000" dirty="0" smtClean="0"/>
              <a:t>مردم در کلیسا آواز می خواندند.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789949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000" advClick="0" advTm="5000">
        <p15:prstTrans prst="drape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14" presetClass="exit" presetSubtype="1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250"/>
                            </p:stCondLst>
                            <p:childTnLst>
                              <p:par>
                                <p:cTn id="26" presetID="14" presetClass="exit" presetSubtype="1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7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250"/>
                            </p:stCondLst>
                            <p:childTnLst>
                              <p:par>
                                <p:cTn id="30" presetID="14" presetClass="exit" presetSubtype="1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981998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Enchant</a:t>
            </a:r>
            <a:r>
              <a:rPr lang="en-US" sz="5400" dirty="0" smtClean="0"/>
              <a:t> </a:t>
            </a:r>
            <a:r>
              <a:rPr lang="fa-IR" sz="5400" dirty="0" smtClean="0"/>
              <a:t>سحرکردن/ افسون کردن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2954" y="3066757"/>
            <a:ext cx="9448800" cy="1054296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I was enchanted by the way she smiled.</a:t>
            </a:r>
          </a:p>
          <a:p>
            <a:pPr algn="ctr"/>
            <a:r>
              <a:rPr lang="fa-IR" sz="4000" dirty="0" smtClean="0"/>
              <a:t>لبخند او من را افسون کرد.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364812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000" advClick="0" advTm="5000">
        <p15:prstTrans prst="drape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75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122675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Incentive </a:t>
            </a:r>
            <a:r>
              <a:rPr lang="fa-IR" sz="4800" dirty="0" smtClean="0"/>
              <a:t>انگیزه / محرک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94892"/>
            <a:ext cx="9448800" cy="1223109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Awards provide an incentive for young people to improve their skills.</a:t>
            </a:r>
          </a:p>
          <a:p>
            <a:pPr algn="ctr"/>
            <a:r>
              <a:rPr lang="fa-IR" sz="3200" dirty="0" smtClean="0"/>
              <a:t>جوایز برای جوانان در حکم انگیره ای هستند تا مهارت خود را بهبود بخشند.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006375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000" advClick="0" advTm="5000">
        <p15:prstTrans prst="drape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13" tmFilter="0, 0; 0.125,0.2665; 0.25,0.4; 0.375,0.465; 0.5,0.5;  0.625,0.535; 0.75,0.6; 0.875,0.7335; 1,1">
                                          <p:stCondLst>
                                            <p:cond delay="91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56" tmFilter="0, 0; 0.125,0.2665; 0.25,0.4; 0.375,0.465; 0.5,0.5;  0.625,0.535; 0.75,0.6; 0.875,0.7335; 1,1">
                                          <p:stCondLst>
                                            <p:cond delay="1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26" tmFilter="0, 0; 0.125,0.2665; 0.25,0.4; 0.375,0.465; 0.5,0.5;  0.625,0.535; 0.75,0.6; 0.875,0.7335; 1,1">
                                          <p:stCondLst>
                                            <p:cond delay="227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6">
                                          <p:stCondLst>
                                            <p:cond delay="89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28" decel="50000">
                                          <p:stCondLst>
                                            <p:cond delay="9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6">
                                          <p:stCondLst>
                                            <p:cond delay="18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28" decel="50000">
                                          <p:stCondLst>
                                            <p:cond delay="18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6">
                                          <p:stCondLst>
                                            <p:cond delay="225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28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6">
                                          <p:stCondLst>
                                            <p:cond delay="248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28" decel="50000">
                                          <p:stCondLst>
                                            <p:cond delay="25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750"/>
                            </p:stCondLst>
                            <p:childTnLst>
                              <p:par>
                                <p:cTn id="22" presetID="18" presetClass="emph" presetSubtype="0" fill="hold" grpId="0" nodeType="afterEffect">
                                  <p:stCondLst>
                                    <p:cond delay="75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310"/>
                            </p:stCondLst>
                            <p:childTnLst>
                              <p:par>
                                <p:cTn id="25" presetID="18" presetClass="emph" presetSubtype="0" fill="hold" grpId="0" nodeType="afterEffect">
                                  <p:stCondLst>
                                    <p:cond delay="75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66</TotalTime>
  <Words>145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Cant/chant/cent</vt:lpstr>
      <vt:lpstr>Accent لهجه / آهنگ </vt:lpstr>
      <vt:lpstr>Canary قناری</vt:lpstr>
      <vt:lpstr>Canto بخش/ بند(شعر)</vt:lpstr>
      <vt:lpstr>Chant آواز خواندن</vt:lpstr>
      <vt:lpstr>Enchant سحرکردن/ افسون کردن</vt:lpstr>
      <vt:lpstr>Incentive انگیزه / محرک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Cant/chant/cent</dc:title>
  <dc:creator>Amir</dc:creator>
  <cp:lastModifiedBy>Amir</cp:lastModifiedBy>
  <cp:revision>10</cp:revision>
  <dcterms:created xsi:type="dcterms:W3CDTF">2020-06-17T21:23:14Z</dcterms:created>
  <dcterms:modified xsi:type="dcterms:W3CDTF">2020-06-17T22:30:09Z</dcterms:modified>
</cp:coreProperties>
</file>