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558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9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4473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928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53839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20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217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66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71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27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0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950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96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72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887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951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116A-F12A-4D82-85A3-2F40221D9A57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6915BA0-4C98-4261-9BA1-8A0DE8383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8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69817"/>
            <a:ext cx="7766936" cy="1731179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Man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460653"/>
            <a:ext cx="7766936" cy="1687080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/>
              <a:t>از ریشه لاتین است به معنای </a:t>
            </a:r>
            <a:r>
              <a:rPr lang="fa-IR" sz="4800" dirty="0" smtClean="0">
                <a:solidFill>
                  <a:srgbClr val="FF0000"/>
                </a:solidFill>
              </a:rPr>
              <a:t>دست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90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03386"/>
            <a:ext cx="7766936" cy="78779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Manual: </a:t>
            </a:r>
            <a:r>
              <a:rPr lang="fa-IR" dirty="0" smtClean="0">
                <a:solidFill>
                  <a:schemeClr val="tx1"/>
                </a:solidFill>
              </a:rPr>
              <a:t>دستی، یدی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73725"/>
            <a:ext cx="7766936" cy="177400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A manual search of all the data will take a long time.</a:t>
            </a:r>
          </a:p>
          <a:p>
            <a:pPr algn="ctr"/>
            <a:r>
              <a:rPr lang="fa-IR" sz="2400" dirty="0" smtClean="0"/>
              <a:t>جستجوی دستی اطلاعات وقت زیادی خواهد گرفت.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42535" y="2109285"/>
            <a:ext cx="9017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Synonyms: hand-made: artificial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92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3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8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06438"/>
            <a:ext cx="7766936" cy="116761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Manoeuver: </a:t>
            </a:r>
            <a:r>
              <a:rPr lang="fa-IR" sz="4000" dirty="0" smtClean="0">
                <a:solidFill>
                  <a:schemeClr val="tx1"/>
                </a:solidFill>
              </a:rPr>
              <a:t>حرکت ماهرانه، مانور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505" y="4050833"/>
            <a:ext cx="9115864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We need a skillful driver to manoeuver in this mountainous road.</a:t>
            </a:r>
            <a:endParaRPr lang="fa-IR" sz="2400" dirty="0" smtClean="0"/>
          </a:p>
          <a:p>
            <a:pPr algn="ctr"/>
            <a:r>
              <a:rPr lang="fa-IR" sz="2400" dirty="0" smtClean="0"/>
              <a:t>ما به یک راننده ماهر برای مانور دادن در این جاده کوهستانی نیاز داریم.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07067" y="2672862"/>
            <a:ext cx="7766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movement: action: dodge: trick: tactic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163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8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8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65761"/>
            <a:ext cx="7766936" cy="115355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Manipulate: </a:t>
            </a:r>
            <a:r>
              <a:rPr lang="fa-IR" sz="3200" dirty="0" smtClean="0">
                <a:solidFill>
                  <a:schemeClr val="tx1"/>
                </a:solidFill>
              </a:rPr>
              <a:t>دستکاری کردن، کنترل کردن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He is one of those men who manipulate others.</a:t>
            </a:r>
          </a:p>
          <a:p>
            <a:pPr algn="ctr"/>
            <a:r>
              <a:rPr lang="fa-IR" sz="2800" dirty="0" smtClean="0"/>
              <a:t>او یکی از مردانی است که دیگران را به کنترل خود در می آورد.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87791" y="2504049"/>
            <a:ext cx="9017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control: handle: steer: operate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181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8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15" y="886265"/>
            <a:ext cx="8148588" cy="689317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Manufacture: </a:t>
            </a:r>
            <a:r>
              <a:rPr lang="fa-IR" sz="4000" dirty="0" smtClean="0">
                <a:solidFill>
                  <a:schemeClr val="tx1"/>
                </a:solidFill>
              </a:rPr>
              <a:t>ساختن، درست کردن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This company manufactures the best of cars.</a:t>
            </a:r>
          </a:p>
          <a:p>
            <a:pPr algn="ctr"/>
            <a:r>
              <a:rPr lang="fa-IR" sz="2800" dirty="0" smtClean="0"/>
              <a:t>این شرکت بهترین ماشین ها را می سازد.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25416" y="2532185"/>
            <a:ext cx="8018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make: build: construct: fabricate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42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2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2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20506"/>
            <a:ext cx="7766936" cy="1069144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Manuscript: </a:t>
            </a:r>
            <a:r>
              <a:rPr lang="fa-IR" sz="4000" dirty="0" smtClean="0">
                <a:solidFill>
                  <a:schemeClr val="tx1"/>
                </a:solidFill>
              </a:rPr>
              <a:t>دستخط، دست نوشته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Parts of the original manuscript have been lost.</a:t>
            </a:r>
          </a:p>
          <a:p>
            <a:pPr algn="ctr"/>
            <a:r>
              <a:rPr lang="fa-IR" sz="2400" dirty="0" smtClean="0"/>
              <a:t>بخش هایی از نسخه دستنویس گم شده است.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07067" y="2715065"/>
            <a:ext cx="7766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Synonyms: handwriting: handwritten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852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68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18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68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5588"/>
            <a:ext cx="7766936" cy="956603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Outmaneuver: </a:t>
            </a:r>
            <a:r>
              <a:rPr lang="fa-IR" sz="3600" dirty="0" smtClean="0">
                <a:solidFill>
                  <a:schemeClr val="tx1"/>
                </a:solidFill>
              </a:rPr>
              <a:t>برتربودن، فایق آمدن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American soldiers outmaneuvered Germans in WWII. </a:t>
            </a:r>
          </a:p>
          <a:p>
            <a:pPr algn="ctr"/>
            <a:r>
              <a:rPr lang="fa-IR" sz="2400" dirty="0" smtClean="0"/>
              <a:t>در جنگ جهانی دوم، آمریکایی ها از آلمان ها برتری گرفتند.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82019" y="2532185"/>
            <a:ext cx="6724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Synonyms: overcome: outwit: outdo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8364" y="5387926"/>
            <a:ext cx="790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More words: manner, emancipate, manage, manicure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96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airplan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228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Man </vt:lpstr>
      <vt:lpstr>Manual: دستی، یدی</vt:lpstr>
      <vt:lpstr>Manoeuver: حرکت ماهرانه، مانور</vt:lpstr>
      <vt:lpstr>Manipulate: دستکاری کردن، کنترل کردن</vt:lpstr>
      <vt:lpstr>Manufacture: ساختن، درست کردن</vt:lpstr>
      <vt:lpstr>Manuscript: دستخط، دست نوشته</vt:lpstr>
      <vt:lpstr>Outmaneuver: برتربودن، فایق آمدن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 </dc:title>
  <dc:creator>Zahra</dc:creator>
  <cp:lastModifiedBy>Zahra</cp:lastModifiedBy>
  <cp:revision>6</cp:revision>
  <dcterms:created xsi:type="dcterms:W3CDTF">2021-01-09T22:42:22Z</dcterms:created>
  <dcterms:modified xsi:type="dcterms:W3CDTF">2021-01-10T22:13:45Z</dcterms:modified>
</cp:coreProperties>
</file>