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69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06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3715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4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4013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19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29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9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95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1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26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23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5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02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16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4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59C57-3F41-4912-B5E4-1B5551D7536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046C0C3-B1FA-412C-9663-C994CC55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4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65018"/>
            <a:ext cx="7766936" cy="169025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Nym/nom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297383"/>
            <a:ext cx="7766936" cy="1850350"/>
          </a:xfrm>
        </p:spPr>
        <p:txBody>
          <a:bodyPr>
            <a:noAutofit/>
          </a:bodyPr>
          <a:lstStyle/>
          <a:p>
            <a:pPr algn="ctr"/>
            <a:r>
              <a:rPr lang="fa-IR" sz="3600" dirty="0" smtClean="0"/>
              <a:t>هر دو از ریشه یونانی هستند به معنای </a:t>
            </a:r>
            <a:r>
              <a:rPr lang="fa-IR" sz="3600" dirty="0" smtClean="0">
                <a:solidFill>
                  <a:srgbClr val="FF0000"/>
                </a:solidFill>
              </a:rPr>
              <a:t>نام</a:t>
            </a:r>
            <a:r>
              <a:rPr lang="fa-IR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8204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48145"/>
            <a:ext cx="7766936" cy="1122219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Anonymous: </a:t>
            </a:r>
            <a:r>
              <a:rPr lang="fa-IR" sz="4400" dirty="0" smtClean="0">
                <a:solidFill>
                  <a:schemeClr val="tx1"/>
                </a:solidFill>
              </a:rPr>
              <a:t>گمنام، بینام، آنام 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dirty="0" smtClean="0"/>
              <a:t>She was the anonymous donor of a large sum of money to the charity.</a:t>
            </a:r>
          </a:p>
          <a:p>
            <a:pPr algn="ctr"/>
            <a:r>
              <a:rPr lang="fa-IR" sz="2000" dirty="0"/>
              <a:t> </a:t>
            </a:r>
            <a:r>
              <a:rPr lang="fa-IR" sz="2000" dirty="0" smtClean="0"/>
              <a:t>او اهداکننده گمنام مقدار زیادی پول به خیریه بود.  </a:t>
            </a:r>
            <a:r>
              <a:rPr lang="en-US" sz="2000" dirty="0" smtClean="0"/>
              <a:t> </a:t>
            </a:r>
          </a:p>
          <a:p>
            <a:pPr algn="ctr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 rot="469388">
            <a:off x="1610697" y="2812733"/>
            <a:ext cx="7991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impersonal: faceless: incognito: nondescript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290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34292"/>
            <a:ext cx="7766936" cy="858982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Nominate: </a:t>
            </a:r>
            <a:r>
              <a:rPr lang="fa-IR" sz="4400" dirty="0" smtClean="0">
                <a:solidFill>
                  <a:schemeClr val="tx1"/>
                </a:solidFill>
              </a:rPr>
              <a:t>نام بردن، نامزد کردن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She has been nominated for the best actor. </a:t>
            </a:r>
          </a:p>
          <a:p>
            <a:pPr algn="ctr"/>
            <a:r>
              <a:rPr lang="fa-IR" sz="2800" dirty="0" smtClean="0"/>
              <a:t>او را برای بهترین بازیگر زن نامزد کرده اند.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 rot="305469">
            <a:off x="1476196" y="2407700"/>
            <a:ext cx="774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Synonyms: appoint: designate: elect: commission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033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68036"/>
            <a:ext cx="7766936" cy="1025237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Synonymous: </a:t>
            </a:r>
            <a:r>
              <a:rPr lang="fa-IR" sz="4400" dirty="0" smtClean="0">
                <a:solidFill>
                  <a:schemeClr val="tx1"/>
                </a:solidFill>
              </a:rPr>
              <a:t>هم معنی،مترادف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Nixon’s name has become synonymous with political scandal. </a:t>
            </a:r>
          </a:p>
          <a:p>
            <a:pPr algn="ctr"/>
            <a:r>
              <a:rPr lang="fa-IR" sz="2000" dirty="0" smtClean="0"/>
              <a:t>نام (ریس جمهور) نیکسون با رسوایی سیاسی مترادف است.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 rot="283509">
            <a:off x="1717613" y="2574390"/>
            <a:ext cx="7959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Synonyms: comparable: equivalent: identical: interchangeable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131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14401"/>
            <a:ext cx="7766936" cy="665018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Taxonomy: </a:t>
            </a:r>
            <a:r>
              <a:rPr lang="fa-IR" sz="4400" dirty="0" smtClean="0">
                <a:solidFill>
                  <a:schemeClr val="tx1"/>
                </a:solidFill>
              </a:rPr>
              <a:t>گروهبندی، رده بندی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050833"/>
            <a:ext cx="8664403" cy="1096899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In biological taxonomy, lions are grouped as mammals. </a:t>
            </a:r>
          </a:p>
          <a:p>
            <a:pPr algn="ctr"/>
            <a:r>
              <a:rPr lang="fa-IR" sz="2400" dirty="0" smtClean="0"/>
              <a:t>در گروهبندی زیست شناسی، شیرها در گروه پستانداران هستند.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551964">
            <a:off x="1097566" y="2285459"/>
            <a:ext cx="9166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Synonyms: classification: arrangement: categorization: codification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318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09600"/>
            <a:ext cx="7766936" cy="678873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Pseudonym: </a:t>
            </a:r>
            <a:r>
              <a:rPr lang="fa-IR" sz="4400" dirty="0" smtClean="0">
                <a:solidFill>
                  <a:schemeClr val="tx1"/>
                </a:solidFill>
              </a:rPr>
              <a:t>نام مستعار، تخلص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She wrote under the pseudonym of “Virginia”. </a:t>
            </a:r>
          </a:p>
          <a:p>
            <a:pPr algn="ctr"/>
            <a:r>
              <a:rPr lang="fa-IR" sz="2800" dirty="0" smtClean="0"/>
              <a:t>او با نام مستعار ویرجینیا کتاب می نوشت.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 rot="521548">
            <a:off x="1840659" y="2475541"/>
            <a:ext cx="7210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Synonyms: fiction-name: pen-name: anonym: alias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298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75856"/>
            <a:ext cx="7766936" cy="817417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Renown: </a:t>
            </a:r>
            <a:r>
              <a:rPr lang="fa-IR" sz="4800" dirty="0" smtClean="0">
                <a:solidFill>
                  <a:schemeClr val="tx1"/>
                </a:solidFill>
              </a:rPr>
              <a:t>ناموری، شهرت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616037"/>
            <a:ext cx="7766936" cy="1108363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He has won world renown for his films. </a:t>
            </a:r>
          </a:p>
          <a:p>
            <a:pPr algn="ctr"/>
            <a:r>
              <a:rPr lang="fa-IR" sz="2400" dirty="0" smtClean="0"/>
              <a:t>او به خاطر فیلم هایش به شهرت جهانی رسیده است.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276927">
            <a:off x="1209932" y="2579183"/>
            <a:ext cx="739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Synonyms:</a:t>
            </a:r>
            <a:r>
              <a:rPr lang="fa-IR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 fame: reputation: stardom: glory 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0874" y="4941259"/>
            <a:ext cx="7182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More words: acronym: antonym: astronomy: autonomous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39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10000">
        <p14:prism isInverted="1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9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234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Nym/nom</vt:lpstr>
      <vt:lpstr>Anonymous: گمنام، بینام، آنام </vt:lpstr>
      <vt:lpstr>Nominate: نام بردن، نامزد کردن</vt:lpstr>
      <vt:lpstr>Synonymous: هم معنی،مترادف </vt:lpstr>
      <vt:lpstr>Taxonomy: گروهبندی، رده بندی</vt:lpstr>
      <vt:lpstr>Pseudonym: نام مستعار، تخلص</vt:lpstr>
      <vt:lpstr>Renown: ناموری، شهرت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Nym/nom</dc:title>
  <dc:creator>Zahra</dc:creator>
  <cp:lastModifiedBy>Zahra</cp:lastModifiedBy>
  <cp:revision>7</cp:revision>
  <dcterms:created xsi:type="dcterms:W3CDTF">2021-01-17T18:04:24Z</dcterms:created>
  <dcterms:modified xsi:type="dcterms:W3CDTF">2021-01-18T23:10:46Z</dcterms:modified>
</cp:coreProperties>
</file>