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06940"/>
      </p:ext>
    </p:extLst>
  </p:cSld>
  <p:clrMapOvr>
    <a:masterClrMapping/>
  </p:clrMapOvr>
  <p:transition spd="slow" advClick="0" advTm="13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23853"/>
      </p:ext>
    </p:extLst>
  </p:cSld>
  <p:clrMapOvr>
    <a:masterClrMapping/>
  </p:clrMapOvr>
  <p:transition spd="slow" advClick="0" advTm="13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7678667"/>
      </p:ext>
    </p:extLst>
  </p:cSld>
  <p:clrMapOvr>
    <a:masterClrMapping/>
  </p:clrMapOvr>
  <p:transition spd="slow" advClick="0" advTm="13000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81620"/>
      </p:ext>
    </p:extLst>
  </p:cSld>
  <p:clrMapOvr>
    <a:masterClrMapping/>
  </p:clrMapOvr>
  <p:transition spd="slow" advClick="0" advTm="13000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2301086"/>
      </p:ext>
    </p:extLst>
  </p:cSld>
  <p:clrMapOvr>
    <a:masterClrMapping/>
  </p:clrMapOvr>
  <p:transition spd="slow" advClick="0" advTm="13000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75289"/>
      </p:ext>
    </p:extLst>
  </p:cSld>
  <p:clrMapOvr>
    <a:masterClrMapping/>
  </p:clrMapOvr>
  <p:transition spd="slow" advClick="0" advTm="13000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02501"/>
      </p:ext>
    </p:extLst>
  </p:cSld>
  <p:clrMapOvr>
    <a:masterClrMapping/>
  </p:clrMapOvr>
  <p:transition spd="slow" advClick="0" advTm="13000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87385"/>
      </p:ext>
    </p:extLst>
  </p:cSld>
  <p:clrMapOvr>
    <a:masterClrMapping/>
  </p:clrMapOvr>
  <p:transition spd="slow" advClick="0" advTm="13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46406"/>
      </p:ext>
    </p:extLst>
  </p:cSld>
  <p:clrMapOvr>
    <a:masterClrMapping/>
  </p:clrMapOvr>
  <p:transition spd="slow" advClick="0" advTm="13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89548"/>
      </p:ext>
    </p:extLst>
  </p:cSld>
  <p:clrMapOvr>
    <a:masterClrMapping/>
  </p:clrMapOvr>
  <p:transition spd="slow" advClick="0" advTm="13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00278"/>
      </p:ext>
    </p:extLst>
  </p:cSld>
  <p:clrMapOvr>
    <a:masterClrMapping/>
  </p:clrMapOvr>
  <p:transition spd="slow" advClick="0" advTm="13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25491"/>
      </p:ext>
    </p:extLst>
  </p:cSld>
  <p:clrMapOvr>
    <a:masterClrMapping/>
  </p:clrMapOvr>
  <p:transition spd="slow" advClick="0" advTm="13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92556"/>
      </p:ext>
    </p:extLst>
  </p:cSld>
  <p:clrMapOvr>
    <a:masterClrMapping/>
  </p:clrMapOvr>
  <p:transition spd="slow" advClick="0" advTm="13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19896"/>
      </p:ext>
    </p:extLst>
  </p:cSld>
  <p:clrMapOvr>
    <a:masterClrMapping/>
  </p:clrMapOvr>
  <p:transition spd="slow" advClick="0" advTm="13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75681"/>
      </p:ext>
    </p:extLst>
  </p:cSld>
  <p:clrMapOvr>
    <a:masterClrMapping/>
  </p:clrMapOvr>
  <p:transition spd="slow" advClick="0" advTm="13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28479"/>
      </p:ext>
    </p:extLst>
  </p:cSld>
  <p:clrMapOvr>
    <a:masterClrMapping/>
  </p:clrMapOvr>
  <p:transition spd="slow" advClick="0" advTm="13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895E7-CD9A-4B13-9788-531118B4313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C865A0-E5FA-4ADB-B73F-086E434C0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3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ransition spd="slow" advClick="0" advTm="13000">
    <p:circl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246910"/>
            <a:ext cx="7766936" cy="126076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11237"/>
            <a:ext cx="9518073" cy="1836496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از ریشه لاتین است به معنی </a:t>
            </a:r>
            <a:r>
              <a:rPr lang="fa-IR" sz="3600" dirty="0">
                <a:solidFill>
                  <a:srgbClr val="FF0000"/>
                </a:solidFill>
              </a:rPr>
              <a:t>زایش، </a:t>
            </a:r>
            <a:r>
              <a:rPr lang="fa-IR" sz="3600" dirty="0" smtClean="0">
                <a:solidFill>
                  <a:srgbClr val="FF0000"/>
                </a:solidFill>
              </a:rPr>
              <a:t>نژاد، گون(پهلوی)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125074"/>
      </p:ext>
    </p:extLst>
  </p:cSld>
  <p:clrMapOvr>
    <a:masterClrMapping/>
  </p:clrMapOvr>
  <p:transition spd="slow" advClick="0" advTm="1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58982"/>
            <a:ext cx="7766936" cy="748145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Genesis: </a:t>
            </a:r>
            <a:r>
              <a:rPr lang="fa-IR" sz="4400" dirty="0" smtClean="0">
                <a:solidFill>
                  <a:schemeClr val="tx1"/>
                </a:solidFill>
              </a:rPr>
              <a:t>ریشه، خاستگاه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genesis of the myth is a remote reality.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خاستگاه افسانه یک واقعیت دور است.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49007">
            <a:off x="1891503" y="2259212"/>
            <a:ext cx="7180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origin: creation: beginning 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06491"/>
      </p:ext>
    </p:extLst>
  </p:cSld>
  <p:clrMapOvr>
    <a:masterClrMapping/>
  </p:clrMapOvr>
  <p:transition spd="slow" advClick="0" advTm="1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42110"/>
            <a:ext cx="7766936" cy="678872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Genocide: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نسل کشی، زادکشی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 military leaders were accused of genocide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رهبران نظامی به نسل کشی متهم شدند.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36267">
            <a:off x="2777772" y="2532364"/>
            <a:ext cx="556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massacre: carnage: pogrom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1495"/>
      </p:ext>
    </p:extLst>
  </p:cSld>
  <p:clrMapOvr>
    <a:masterClrMapping/>
  </p:clrMapOvr>
  <p:transition spd="slow" advClick="0" advTm="1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89710"/>
            <a:ext cx="7766936" cy="112221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Genius: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نبوغ، استعداد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The film revealed Fellini’s genius.</a:t>
            </a:r>
          </a:p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فیلم نبوغ (فردریکو) فلینی را نشان داد.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39861">
            <a:off x="2080893" y="2490506"/>
            <a:ext cx="7129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talent: faculty: gift: aptitude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321754"/>
      </p:ext>
    </p:extLst>
  </p:cSld>
  <p:clrMapOvr>
    <a:masterClrMapping/>
  </p:clrMapOvr>
  <p:transition spd="slow" advClick="0" advTm="1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48146"/>
            <a:ext cx="7766936" cy="94211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Genuine: </a:t>
            </a:r>
            <a:r>
              <a:rPr lang="fa-IR" sz="4800" dirty="0" smtClean="0">
                <a:solidFill>
                  <a:schemeClr val="tx1"/>
                </a:solidFill>
              </a:rPr>
              <a:t>واقعی، اصلی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strap is genuine leather. </a:t>
            </a:r>
          </a:p>
          <a:p>
            <a:pPr algn="ctr"/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این تسمه از چرم خالص است.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505219">
            <a:off x="2504844" y="2610071"/>
            <a:ext cx="5620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actual: authentic: true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951010"/>
      </p:ext>
    </p:extLst>
  </p:cSld>
  <p:clrMapOvr>
    <a:masterClrMapping/>
  </p:clrMapOvr>
  <p:transition spd="slow" advClick="0" advTm="1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25236"/>
            <a:ext cx="7766936" cy="90054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Indigenous: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بومی، محلی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556656"/>
            <a:ext cx="7766936" cy="125087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many indigenous cultures which existed </a:t>
            </a:r>
            <a:r>
              <a:rPr lang="en-US" sz="2400" smtClean="0"/>
              <a:t>in </a:t>
            </a:r>
            <a:r>
              <a:rPr lang="en-US" sz="2400" smtClean="0"/>
              <a:t>Siberia</a:t>
            </a:r>
            <a:endParaRPr lang="en-US" sz="2400" dirty="0" smtClean="0"/>
          </a:p>
          <a:p>
            <a:pPr algn="ctr"/>
            <a:r>
              <a:rPr lang="fa-IR" sz="2400" dirty="0" smtClean="0"/>
              <a:t>فرهنگ های بومی زیادی که در سیبری </a:t>
            </a:r>
            <a:r>
              <a:rPr lang="fa-IR" sz="2400" dirty="0" smtClean="0"/>
              <a:t>بودند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11149652" flipV="1">
            <a:off x="3293947" y="2448831"/>
            <a:ext cx="4765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local: native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1" y="5458691"/>
            <a:ext cx="802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words: generate: genre: ingenious: genetics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670199"/>
      </p:ext>
    </p:extLst>
  </p:cSld>
  <p:clrMapOvr>
    <a:masterClrMapping/>
  </p:clrMapOvr>
  <p:transition spd="slow" advClick="0" advTm="1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161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Gen</vt:lpstr>
      <vt:lpstr>Genesis: ریشه، خاستگاه</vt:lpstr>
      <vt:lpstr>Genocide: نسل کشی، زادکشی</vt:lpstr>
      <vt:lpstr>Genius: نبوغ، استعداد</vt:lpstr>
      <vt:lpstr>Genuine: واقعی، اصلی</vt:lpstr>
      <vt:lpstr>Indigenous: بومی، محلی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</dc:title>
  <dc:creator>Zahra</dc:creator>
  <cp:lastModifiedBy>Zahra</cp:lastModifiedBy>
  <cp:revision>7</cp:revision>
  <dcterms:created xsi:type="dcterms:W3CDTF">2020-12-26T09:16:00Z</dcterms:created>
  <dcterms:modified xsi:type="dcterms:W3CDTF">2021-03-26T20:05:34Z</dcterms:modified>
</cp:coreProperties>
</file>