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42219"/>
      </p:ext>
    </p:extLst>
  </p:cSld>
  <p:clrMapOvr>
    <a:masterClrMapping/>
  </p:clrMapOvr>
  <p:transition spd="med" advClick="0" advTm="9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41002"/>
      </p:ext>
    </p:extLst>
  </p:cSld>
  <p:clrMapOvr>
    <a:masterClrMapping/>
  </p:clrMapOvr>
  <p:transition spd="med" advClick="0" advTm="9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4260654"/>
      </p:ext>
    </p:extLst>
  </p:cSld>
  <p:clrMapOvr>
    <a:masterClrMapping/>
  </p:clrMapOvr>
  <p:transition spd="med" advClick="0" advTm="9000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2089"/>
      </p:ext>
    </p:extLst>
  </p:cSld>
  <p:clrMapOvr>
    <a:masterClrMapping/>
  </p:clrMapOvr>
  <p:transition spd="med" advClick="0" advTm="9000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3139422"/>
      </p:ext>
    </p:extLst>
  </p:cSld>
  <p:clrMapOvr>
    <a:masterClrMapping/>
  </p:clrMapOvr>
  <p:transition spd="med" advClick="0" advTm="9000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87370"/>
      </p:ext>
    </p:extLst>
  </p:cSld>
  <p:clrMapOvr>
    <a:masterClrMapping/>
  </p:clrMapOvr>
  <p:transition spd="med" advClick="0" advTm="9000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95110"/>
      </p:ext>
    </p:extLst>
  </p:cSld>
  <p:clrMapOvr>
    <a:masterClrMapping/>
  </p:clrMapOvr>
  <p:transition spd="med" advClick="0" advTm="9000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15552"/>
      </p:ext>
    </p:extLst>
  </p:cSld>
  <p:clrMapOvr>
    <a:masterClrMapping/>
  </p:clrMapOvr>
  <p:transition spd="med" advClick="0" advTm="9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63902"/>
      </p:ext>
    </p:extLst>
  </p:cSld>
  <p:clrMapOvr>
    <a:masterClrMapping/>
  </p:clrMapOvr>
  <p:transition spd="med" advClick="0" advTm="9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82803"/>
      </p:ext>
    </p:extLst>
  </p:cSld>
  <p:clrMapOvr>
    <a:masterClrMapping/>
  </p:clrMapOvr>
  <p:transition spd="med" advClick="0" advTm="9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54784"/>
      </p:ext>
    </p:extLst>
  </p:cSld>
  <p:clrMapOvr>
    <a:masterClrMapping/>
  </p:clrMapOvr>
  <p:transition spd="med" advClick="0" advTm="9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06404"/>
      </p:ext>
    </p:extLst>
  </p:cSld>
  <p:clrMapOvr>
    <a:masterClrMapping/>
  </p:clrMapOvr>
  <p:transition spd="med" advClick="0" advTm="9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31951"/>
      </p:ext>
    </p:extLst>
  </p:cSld>
  <p:clrMapOvr>
    <a:masterClrMapping/>
  </p:clrMapOvr>
  <p:transition spd="med" advClick="0" advTm="9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23256"/>
      </p:ext>
    </p:extLst>
  </p:cSld>
  <p:clrMapOvr>
    <a:masterClrMapping/>
  </p:clrMapOvr>
  <p:transition spd="med" advClick="0" advTm="9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95392"/>
      </p:ext>
    </p:extLst>
  </p:cSld>
  <p:clrMapOvr>
    <a:masterClrMapping/>
  </p:clrMapOvr>
  <p:transition spd="med" advClick="0" advTm="9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42460"/>
      </p:ext>
    </p:extLst>
  </p:cSld>
  <p:clrMapOvr>
    <a:masterClrMapping/>
  </p:clrMapOvr>
  <p:transition spd="med" advClick="0" advTm="9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F66D9-0859-4D3B-A741-D5E4FD4479E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2B5139-38FE-4F80-AA7F-3DDFEA362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med" advClick="0" advTm="9000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98764"/>
            <a:ext cx="7766936" cy="2327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Fract/</a:t>
            </a:r>
            <a:r>
              <a:rPr lang="en-US" dirty="0" err="1" smtClean="0">
                <a:solidFill>
                  <a:schemeClr val="tx1"/>
                </a:solidFill>
              </a:rPr>
              <a:t>farg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9709" y="4050833"/>
            <a:ext cx="7758546" cy="1096899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ریشه در زبان لاتین دارد به معنای </a:t>
            </a:r>
            <a:r>
              <a:rPr lang="fa-I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شکستن</a:t>
            </a:r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61215"/>
      </p:ext>
    </p:extLst>
  </p:cSld>
  <p:clrMapOvr>
    <a:masterClrMapping/>
  </p:clrMapOvr>
  <p:transition spd="med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92728"/>
            <a:ext cx="7207442" cy="1510146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Fraction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بخش، تیکه، خرده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364182"/>
            <a:ext cx="6611697" cy="78355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paused for a fraction of a second.  </a:t>
            </a:r>
            <a:endParaRPr lang="fa-I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او کمتر از یک ثانیه مکث کرد. 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35652">
            <a:off x="1870379" y="3311962"/>
            <a:ext cx="6055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scrap: portion: piece: morsel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70782"/>
      </p:ext>
    </p:extLst>
  </p:cSld>
  <p:clrMapOvr>
    <a:masterClrMapping/>
  </p:clrMapOvr>
  <p:transition spd="med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75856"/>
            <a:ext cx="7124315" cy="1288472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Fracture: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شکستگی، ترک، شکاف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250092"/>
            <a:ext cx="7766936" cy="585144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immense pressure causes the rock to fracture.</a:t>
            </a:r>
          </a:p>
          <a:p>
            <a:pPr algn="ctr"/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فشار زیاد باعث ترک خوردن صخره می شود. 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14269">
            <a:off x="1759527" y="2895600"/>
            <a:ext cx="7753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break: rupture: crack: split: cleft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026449"/>
      </p:ext>
    </p:extLst>
  </p:cSld>
  <p:clrMapOvr>
    <a:masterClrMapping/>
  </p:clrMapOvr>
  <p:transition spd="med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839" y="0"/>
            <a:ext cx="6112933" cy="162098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Fragile: </a:t>
            </a:r>
            <a:r>
              <a:rPr lang="fa-IR" dirty="0" smtClean="0">
                <a:solidFill>
                  <a:schemeClr val="tx1"/>
                </a:solidFill>
              </a:rPr>
              <a:t>شکننده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727" y="4364182"/>
            <a:ext cx="8581276" cy="7835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careful with the vase. It is very fragile. </a:t>
            </a:r>
          </a:p>
          <a:p>
            <a:pPr algn="ctr"/>
            <a:r>
              <a:rPr lang="fa-I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حواست به گلدان باشد. آن خیلی شکننده است. 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17264">
            <a:off x="1507067" y="3089564"/>
            <a:ext cx="882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breakable: frail: brittle: weak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05633"/>
      </p:ext>
    </p:extLst>
  </p:cSld>
  <p:clrMapOvr>
    <a:masterClrMapping/>
  </p:clrMapOvr>
  <p:transition spd="med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83674"/>
            <a:ext cx="7096606" cy="142701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Fragment: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ذره، خرده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145" y="4581021"/>
            <a:ext cx="8525858" cy="566711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Fragments of broken pottery were all over the place.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تکه های کوزه شکسته همه جا بود.  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050019">
            <a:off x="2216727" y="3172691"/>
            <a:ext cx="7998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Synonyms: chip: scrap: piece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26788"/>
      </p:ext>
    </p:extLst>
  </p:cSld>
  <p:clrMapOvr>
    <a:masterClrMapping/>
  </p:clrMapOvr>
  <p:transition spd="med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45127"/>
            <a:ext cx="7766936" cy="1136073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Infraction: </a:t>
            </a:r>
            <a:r>
              <a:rPr lang="fa-IR" sz="4000" dirty="0" smtClean="0">
                <a:solidFill>
                  <a:schemeClr val="tx1"/>
                </a:solidFill>
              </a:rPr>
              <a:t> قانون شکنی، تخلف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630675"/>
            <a:ext cx="7766936" cy="113281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is accused of some infractions of the rules.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او به برخی تخلفات از قانون متهم شده است.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710959">
            <a:off x="1380304" y="3200400"/>
            <a:ext cx="8295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Synonyms: violation: trespass: transgression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17333"/>
      </p:ext>
    </p:extLst>
  </p:cSld>
  <p:clrMapOvr>
    <a:masterClrMapping/>
  </p:clrMapOvr>
  <p:transition spd="med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72836"/>
            <a:ext cx="7766936" cy="126076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Refractory: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سرکش، نافرمان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government arrested the refractory soldiers. </a:t>
            </a:r>
          </a:p>
          <a:p>
            <a:pPr algn="ctr"/>
            <a:r>
              <a:rPr lang="fa-I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دولت سربازان سرکش را بازداشت کرد.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24989">
            <a:off x="1191491" y="2951018"/>
            <a:ext cx="10599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ungovernable: unruly: willful: unmanageable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250812"/>
      </p:ext>
    </p:extLst>
  </p:cSld>
  <p:clrMapOvr>
    <a:masterClrMapping/>
  </p:clrMapOvr>
  <p:transition spd="med" advClick="0" advTm="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204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Fract/farg</vt:lpstr>
      <vt:lpstr>Fraction: بخش، تیکه، خرده</vt:lpstr>
      <vt:lpstr>Fracture: شکستگی، ترک، شکاف</vt:lpstr>
      <vt:lpstr>Fragile: شکننده</vt:lpstr>
      <vt:lpstr>Fragment: ذره، خرده</vt:lpstr>
      <vt:lpstr>Infraction:  قانون شکنی، تخلف</vt:lpstr>
      <vt:lpstr>Refractory: سرکش، نافرمان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  </dc:title>
  <dc:creator>Zahra</dc:creator>
  <cp:lastModifiedBy>Zahra</cp:lastModifiedBy>
  <cp:revision>11</cp:revision>
  <dcterms:created xsi:type="dcterms:W3CDTF">2021-03-23T11:14:50Z</dcterms:created>
  <dcterms:modified xsi:type="dcterms:W3CDTF">2021-04-15T13:13:48Z</dcterms:modified>
</cp:coreProperties>
</file>