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DFB49-A5F6-43EA-BAED-585A4FAF5B41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C3DD4-2ED7-4006-899E-9471D661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51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9C3DD4-2ED7-4006-899E-9471D66111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764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807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9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903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8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30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8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3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0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2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7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3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1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2FD80-2016-417C-9B5D-AD56C45764FA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49A3BD-A6F3-4051-AF91-E074E4CC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1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01041"/>
            <a:ext cx="7071360" cy="149352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Tain, ten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" y="4050833"/>
            <a:ext cx="9098280" cy="1096899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ریشه در زبان لاتین دارد به معنی </a:t>
            </a:r>
            <a:r>
              <a:rPr lang="fa-I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گرفتن، جاگرفتن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71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8201886" cy="1072197"/>
          </a:xfrm>
        </p:spPr>
        <p:txBody>
          <a:bodyPr/>
          <a:lstStyle/>
          <a:p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Detain: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نگهداشتن، بازداشت کردن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" y="4099560"/>
            <a:ext cx="10546080" cy="115824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suspects have been detained by the police. 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پلیس دوتا مظنون را بازداشت کرده است.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37009">
            <a:off x="1402632" y="2962394"/>
            <a:ext cx="6737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confine: arrest: catch: sustain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54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1080" y="1122363"/>
            <a:ext cx="8252923" cy="84359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Entertain: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سرگرم کردن 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" y="4050833"/>
            <a:ext cx="8542483" cy="109689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entertained the children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ith stories and songs.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او با داستان و آواز سر بچه ها را گرم می کرد. 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554713">
            <a:off x="1021080" y="2788920"/>
            <a:ext cx="11370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amuse: divert: engage: fascinate</a:t>
            </a: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24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3920" y="1122363"/>
            <a:ext cx="9784080" cy="125507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به دست آوردن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419600"/>
            <a:ext cx="7766936" cy="728132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omen have attained more power. 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زنان به قدرت بیشتری دست یافته اند.  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572607">
            <a:off x="1471138" y="3029470"/>
            <a:ext cx="6742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get: earn: acquire: attain</a:t>
            </a: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87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" y="792481"/>
            <a:ext cx="9296400" cy="10515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Tenacious: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پیگیر، اصرارکننده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7240" y="4050833"/>
            <a:ext cx="8496763" cy="1096899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is very tenacious when it comes to his goals.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وقتی سخن از رسیدن به اهداف است، او  خیلی پیگیر است.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80115">
            <a:off x="385700" y="2896731"/>
            <a:ext cx="9360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Synonyms: persistent: adhesive: cohesive: insisting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0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" y="563881"/>
            <a:ext cx="9174480" cy="149352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Tenure: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تصرف ،اشغال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As a tenured professor, he lives in the house.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او که استاد دانشگاه است حق زندگی در خانه را دارد.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23712">
            <a:off x="947464" y="2789422"/>
            <a:ext cx="8560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occupation: hold: keep: invasion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70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2481"/>
            <a:ext cx="7513320" cy="131064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محتوی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She kept the content of the letter a secret.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او محتوای نامه را محرمانه نگهداشت.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153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7360" y="586740"/>
            <a:ext cx="6568440" cy="138684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Container: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ظرف، جعبه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68880"/>
            <a:ext cx="8823960" cy="118872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 is carried in huge containers.</a:t>
            </a:r>
          </a:p>
          <a:p>
            <a:pPr algn="ctr"/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نفت در کانتینرهای بزرگ حمل می شود. 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4405" y="4831080"/>
            <a:ext cx="8576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words: tenacity: tenant: tenor: sustain: pertinacious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9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236</Words>
  <Application>Microsoft Office PowerPoint</Application>
  <PresentationFormat>Widescreen</PresentationFormat>
  <Paragraphs>30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Trebuchet MS</vt:lpstr>
      <vt:lpstr>Wingdings 3</vt:lpstr>
      <vt:lpstr>Facet</vt:lpstr>
      <vt:lpstr>Tain, ten</vt:lpstr>
      <vt:lpstr>Detain: نگهداشتن، بازداشت کردن</vt:lpstr>
      <vt:lpstr>Entertain: سرگرم کردن </vt:lpstr>
      <vt:lpstr>Obtain: به دست آوردن</vt:lpstr>
      <vt:lpstr>Tenacious: پیگیر، اصرارکننده</vt:lpstr>
      <vt:lpstr>Tenure: تصرف ،اشغال</vt:lpstr>
      <vt:lpstr>Content: محتوی</vt:lpstr>
      <vt:lpstr>Container: ظرف، جعبه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Tain, ten</dc:title>
  <dc:creator>Zahra</dc:creator>
  <cp:lastModifiedBy>Zahra</cp:lastModifiedBy>
  <cp:revision>10</cp:revision>
  <dcterms:created xsi:type="dcterms:W3CDTF">2021-03-26T09:40:16Z</dcterms:created>
  <dcterms:modified xsi:type="dcterms:W3CDTF">2021-04-18T14:17:18Z</dcterms:modified>
</cp:coreProperties>
</file>