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50749"/>
      </p:ext>
    </p:extLst>
  </p:cSld>
  <p:clrMapOvr>
    <a:masterClrMapping/>
  </p:clrMapOvr>
  <p:transition spd="slow" advClick="0" advTm="10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482"/>
      </p:ext>
    </p:extLst>
  </p:cSld>
  <p:clrMapOvr>
    <a:masterClrMapping/>
  </p:clrMapOvr>
  <p:transition spd="slow" advClick="0" advTm="10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0917753"/>
      </p:ext>
    </p:extLst>
  </p:cSld>
  <p:clrMapOvr>
    <a:masterClrMapping/>
  </p:clrMapOvr>
  <p:transition spd="slow" advClick="0" advTm="10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90653"/>
      </p:ext>
    </p:extLst>
  </p:cSld>
  <p:clrMapOvr>
    <a:masterClrMapping/>
  </p:clrMapOvr>
  <p:transition spd="slow" advClick="0" advTm="10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503975"/>
      </p:ext>
    </p:extLst>
  </p:cSld>
  <p:clrMapOvr>
    <a:masterClrMapping/>
  </p:clrMapOvr>
  <p:transition spd="slow" advClick="0" advTm="10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58590"/>
      </p:ext>
    </p:extLst>
  </p:cSld>
  <p:clrMapOvr>
    <a:masterClrMapping/>
  </p:clrMapOvr>
  <p:transition spd="slow" advClick="0" advTm="1000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93875"/>
      </p:ext>
    </p:extLst>
  </p:cSld>
  <p:clrMapOvr>
    <a:masterClrMapping/>
  </p:clrMapOvr>
  <p:transition spd="slow" advClick="0" advTm="10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642"/>
      </p:ext>
    </p:extLst>
  </p:cSld>
  <p:clrMapOvr>
    <a:masterClrMapping/>
  </p:clrMapOvr>
  <p:transition spd="slow" advClick="0" advTm="10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94574"/>
      </p:ext>
    </p:extLst>
  </p:cSld>
  <p:clrMapOvr>
    <a:masterClrMapping/>
  </p:clrMapOvr>
  <p:transition spd="slow" advClick="0" advTm="10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75158"/>
      </p:ext>
    </p:extLst>
  </p:cSld>
  <p:clrMapOvr>
    <a:masterClrMapping/>
  </p:clrMapOvr>
  <p:transition spd="slow" advClick="0" advTm="10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38154"/>
      </p:ext>
    </p:extLst>
  </p:cSld>
  <p:clrMapOvr>
    <a:masterClrMapping/>
  </p:clrMapOvr>
  <p:transition spd="slow" advClick="0" advTm="10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14637"/>
      </p:ext>
    </p:extLst>
  </p:cSld>
  <p:clrMapOvr>
    <a:masterClrMapping/>
  </p:clrMapOvr>
  <p:transition spd="slow" advClick="0" advTm="10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15684"/>
      </p:ext>
    </p:extLst>
  </p:cSld>
  <p:clrMapOvr>
    <a:masterClrMapping/>
  </p:clrMapOvr>
  <p:transition spd="slow" advClick="0" advTm="10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1666"/>
      </p:ext>
    </p:extLst>
  </p:cSld>
  <p:clrMapOvr>
    <a:masterClrMapping/>
  </p:clrMapOvr>
  <p:transition spd="slow" advClick="0" advTm="10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82392"/>
      </p:ext>
    </p:extLst>
  </p:cSld>
  <p:clrMapOvr>
    <a:masterClrMapping/>
  </p:clrMapOvr>
  <p:transition spd="slow" advClick="0" advTm="10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6228"/>
      </p:ext>
    </p:extLst>
  </p:cSld>
  <p:clrMapOvr>
    <a:masterClrMapping/>
  </p:clrMapOvr>
  <p:transition spd="slow" advClick="0" advTm="10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ADDC-14EF-41E0-AD19-5DE2427546A2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37EAB3-3547-4C2A-BF73-5E090A4B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3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Click="0" advTm="10000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81000"/>
            <a:ext cx="7766936" cy="2362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معنی </a:t>
            </a:r>
            <a:r>
              <a:rPr lang="fa-I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گواهی دادن، شهادت دادن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86048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94360"/>
            <a:ext cx="7766936" cy="12496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Attest: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تصدیق کردن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Luxurious furniture attested to the wealth of the owner.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اثاثیه گرانقیمت خانه تصدیق کننده ثروت </a:t>
            </a:r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مالک آن </a:t>
            </a:r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بود.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95622">
            <a:off x="1227609" y="2639382"/>
            <a:ext cx="9515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confirm: authenticate: corroborate: acknowledge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24586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161" y="594360"/>
            <a:ext cx="7787639" cy="115824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Contestant: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هماورد، رقیب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145" y="4050833"/>
            <a:ext cx="8525858" cy="10968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his contestants were Olympic champions.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همه هماورندان او قهرمانان المپیک بودند.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80090">
            <a:off x="1281216" y="2513856"/>
            <a:ext cx="828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Synonyms: competitor: emulator: contender: rival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1226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982" y="1051560"/>
            <a:ext cx="8415021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Detest: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بیزار بودن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two men detested each other.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هر </a:t>
            </a:r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دو مرد </a:t>
            </a:r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هم بیزار بودند.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64330">
            <a:off x="1025236" y="2712720"/>
            <a:ext cx="11973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Synonyms: abhor: abominate: execrate: loathe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73952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01040"/>
            <a:ext cx="7766936" cy="11125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Detestation: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بیزاری، نفرت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</a:t>
            </a:r>
            <a:r>
              <a:rPr lang="en-US" sz="3200" dirty="0" smtClean="0">
                <a:solidFill>
                  <a:schemeClr val="tx1"/>
                </a:solidFill>
              </a:rPr>
              <a:t>hey burned the city out of detestation.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آنها از سر نفرت شهر را به آتش کشیدند.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1375582">
            <a:off x="1647069" y="2852756"/>
            <a:ext cx="978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abhorrence: repugnance: abomination: dislike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02132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2000"/>
            <a:ext cx="7766936" cy="128016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Incontestable: </a:t>
            </a:r>
            <a:r>
              <a:rPr lang="fa-IR" sz="3200" dirty="0" smtClean="0">
                <a:solidFill>
                  <a:schemeClr val="tx1"/>
                </a:solidFill>
              </a:rPr>
              <a:t>بی چون و چرا، قطعی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We had incontestable proof of her innocence.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ما دلیل قطعی داشتیم که او بیگناه بود.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0997368">
            <a:off x="1403611" y="2799769"/>
            <a:ext cx="8525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Synonyms: indisputable: incontrovertible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05328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7240"/>
            <a:ext cx="7766936" cy="108204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Testament: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وصیت نامه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712721"/>
            <a:ext cx="7766936" cy="1082039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My grandmother left me some money in her testament.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fa-IR" sz="2000" dirty="0" smtClean="0">
                <a:solidFill>
                  <a:schemeClr val="tx1"/>
                </a:solidFill>
              </a:rPr>
              <a:t>مادربزرگم در وصیتنامه خود مقداری پول برای من برجاگذاشت.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746" y="4648200"/>
            <a:ext cx="9850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More words: testis: testify: protest: </a:t>
            </a:r>
            <a:r>
              <a:rPr lang="en-US" sz="2800" dirty="0" smtClean="0">
                <a:solidFill>
                  <a:srgbClr val="FF0000"/>
                </a:solidFill>
              </a:rPr>
              <a:t>protestant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25767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198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Test</vt:lpstr>
      <vt:lpstr>Attest: تصدیق کردن</vt:lpstr>
      <vt:lpstr>Contestant: هماورد، رقیب</vt:lpstr>
      <vt:lpstr>Detest: بیزار بودن </vt:lpstr>
      <vt:lpstr>Detestation: بیزاری، نفرت</vt:lpstr>
      <vt:lpstr>Incontestable: بی چون و چرا، قطعی</vt:lpstr>
      <vt:lpstr>Testament: وصیت نامه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Zahra</dc:creator>
  <cp:lastModifiedBy>Zahra</cp:lastModifiedBy>
  <cp:revision>7</cp:revision>
  <dcterms:created xsi:type="dcterms:W3CDTF">2021-03-26T14:42:00Z</dcterms:created>
  <dcterms:modified xsi:type="dcterms:W3CDTF">2021-04-20T13:51:32Z</dcterms:modified>
</cp:coreProperties>
</file>