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91658"/>
      </p:ext>
    </p:extLst>
  </p:cSld>
  <p:clrMapOvr>
    <a:masterClrMapping/>
  </p:clrMapOvr>
  <p:transition spd="slow" advClick="0" advTm="10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16071"/>
      </p:ext>
    </p:extLst>
  </p:cSld>
  <p:clrMapOvr>
    <a:masterClrMapping/>
  </p:clrMapOvr>
  <p:transition spd="slow" advClick="0" advTm="10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2747091"/>
      </p:ext>
    </p:extLst>
  </p:cSld>
  <p:clrMapOvr>
    <a:masterClrMapping/>
  </p:clrMapOvr>
  <p:transition spd="slow" advClick="0" advTm="10000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79603"/>
      </p:ext>
    </p:extLst>
  </p:cSld>
  <p:clrMapOvr>
    <a:masterClrMapping/>
  </p:clrMapOvr>
  <p:transition spd="slow" advClick="0" advTm="10000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5962899"/>
      </p:ext>
    </p:extLst>
  </p:cSld>
  <p:clrMapOvr>
    <a:masterClrMapping/>
  </p:clrMapOvr>
  <p:transition spd="slow" advClick="0" advTm="10000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425157"/>
      </p:ext>
    </p:extLst>
  </p:cSld>
  <p:clrMapOvr>
    <a:masterClrMapping/>
  </p:clrMapOvr>
  <p:transition spd="slow" advClick="0" advTm="10000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33021"/>
      </p:ext>
    </p:extLst>
  </p:cSld>
  <p:clrMapOvr>
    <a:masterClrMapping/>
  </p:clrMapOvr>
  <p:transition spd="slow" advClick="0" advTm="10000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54566"/>
      </p:ext>
    </p:extLst>
  </p:cSld>
  <p:clrMapOvr>
    <a:masterClrMapping/>
  </p:clrMapOvr>
  <p:transition spd="slow" advClick="0" advTm="10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34134"/>
      </p:ext>
    </p:extLst>
  </p:cSld>
  <p:clrMapOvr>
    <a:masterClrMapping/>
  </p:clrMapOvr>
  <p:transition spd="slow" advClick="0" advTm="10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389252"/>
      </p:ext>
    </p:extLst>
  </p:cSld>
  <p:clrMapOvr>
    <a:masterClrMapping/>
  </p:clrMapOvr>
  <p:transition spd="slow" advClick="0" advTm="10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82314"/>
      </p:ext>
    </p:extLst>
  </p:cSld>
  <p:clrMapOvr>
    <a:masterClrMapping/>
  </p:clrMapOvr>
  <p:transition spd="slow" advClick="0" advTm="10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95433"/>
      </p:ext>
    </p:extLst>
  </p:cSld>
  <p:clrMapOvr>
    <a:masterClrMapping/>
  </p:clrMapOvr>
  <p:transition spd="slow" advClick="0" advTm="10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40318"/>
      </p:ext>
    </p:extLst>
  </p:cSld>
  <p:clrMapOvr>
    <a:masterClrMapping/>
  </p:clrMapOvr>
  <p:transition spd="slow" advClick="0" advTm="10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95744"/>
      </p:ext>
    </p:extLst>
  </p:cSld>
  <p:clrMapOvr>
    <a:masterClrMapping/>
  </p:clrMapOvr>
  <p:transition spd="slow" advClick="0" advTm="10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692724"/>
      </p:ext>
    </p:extLst>
  </p:cSld>
  <p:clrMapOvr>
    <a:masterClrMapping/>
  </p:clrMapOvr>
  <p:transition spd="slow" advClick="0" advTm="10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678900"/>
      </p:ext>
    </p:extLst>
  </p:cSld>
  <p:clrMapOvr>
    <a:masterClrMapping/>
  </p:clrMapOvr>
  <p:transition spd="slow" advClick="0" advTm="10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6919D-2F75-407A-AB06-78E158618534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C0E47BA-83F0-47CF-A38C-E2780FE65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95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 spd="slow" advClick="0" advTm="10000">
    <p:push dir="u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108363"/>
            <a:ext cx="7766936" cy="1454727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Lev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891" y="3435927"/>
            <a:ext cx="8692112" cy="1711805"/>
          </a:xfrm>
        </p:spPr>
        <p:txBody>
          <a:bodyPr>
            <a:normAutofit/>
          </a:bodyPr>
          <a:lstStyle/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از ریشه لاتین است به معنای سبک کردن، بلند کردن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754176"/>
      </p:ext>
    </p:extLst>
  </p:cSld>
  <p:clrMapOvr>
    <a:masterClrMapping/>
  </p:clrMapOvr>
  <p:transition spd="slow" advClick="0" advTm="1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78874"/>
            <a:ext cx="7766936" cy="872836"/>
          </a:xfrm>
        </p:spPr>
        <p:txBody>
          <a:bodyPr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Alleviate: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قابل تحمل کردن 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 new medicine to alleviate the symptoms of flu.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یک داروی جدید برای قابل تحمل کردن پیامدهای سرماخوردگی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320267">
            <a:off x="1773382" y="2272146"/>
            <a:ext cx="7798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Synonyms: lessen: mitigate: diminish: relieve 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65479"/>
      </p:ext>
    </p:extLst>
  </p:cSld>
  <p:clrMapOvr>
    <a:masterClrMapping/>
  </p:clrMapOvr>
  <p:transition spd="slow" advClick="0" advTm="1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78874"/>
            <a:ext cx="7766936" cy="914400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Elevate: </a:t>
            </a:r>
            <a:r>
              <a:rPr lang="fa-I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بالابردن، بلند کردن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drugs may elevate </a:t>
            </a: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 in the blood.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داروها ممکن است مقدار اسید را در خون بالا ببرند. 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25898">
            <a:off x="2027460" y="2618509"/>
            <a:ext cx="6654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Synonyms: exalt: heighten: hoist: lift: upgrade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058979"/>
      </p:ext>
    </p:extLst>
  </p:cSld>
  <p:clrMapOvr>
    <a:masterClrMapping/>
  </p:clrMapOvr>
  <p:transition spd="slow" advClick="0" advTm="1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6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4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47" tmFilter="0, 0; 0.125,0.2665; 0.25,0.4; 0.375,0.465; 0.5,0.5;  0.625,0.535; 0.75,0.6; 0.875,0.7335; 1,1">
                                          <p:stCondLst>
                                            <p:cond delay="7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73" tmFilter="0, 0; 0.125,0.2665; 0.25,0.4; 0.375,0.465; 0.5,0.5;  0.625,0.535; 0.75,0.6; 0.875,0.7335; 1,1">
                                          <p:stCondLst>
                                            <p:cond delay="149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85" tmFilter="0, 0; 0.125,0.2665; 0.25,0.4; 0.375,0.465; 0.5,0.5;  0.625,0.535; 0.75,0.6; 0.875,0.7335; 1,1">
                                          <p:stCondLst>
                                            <p:cond delay="18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9">
                                          <p:stCondLst>
                                            <p:cond delay="73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87" decel="50000">
                                          <p:stCondLst>
                                            <p:cond delay="76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9">
                                          <p:stCondLst>
                                            <p:cond delay="14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87" decel="50000">
                                          <p:stCondLst>
                                            <p:cond delay="150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9">
                                          <p:stCondLst>
                                            <p:cond delay="18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87" decel="50000">
                                          <p:stCondLst>
                                            <p:cond delay="18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9">
                                          <p:stCondLst>
                                            <p:cond delay="20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87" decel="50000">
                                          <p:stCondLst>
                                            <p:cond delay="20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75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25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750"/>
                            </p:stCondLst>
                            <p:childTnLst>
                              <p:par>
                                <p:cTn id="3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595746"/>
            <a:ext cx="7766936" cy="900546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Elevation: </a:t>
            </a:r>
            <a:r>
              <a:rPr lang="fa-I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ارتفاع، فرازا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560619"/>
            <a:ext cx="7766936" cy="1587114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road climbs to an elevation of 2000 feet.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جاده تا ارتفاع دوهزارپایی بالا می رود.  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305194">
            <a:off x="2277782" y="2221047"/>
            <a:ext cx="6431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Synonyms: altitude: height: hillock mountain 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022044"/>
      </p:ext>
    </p:extLst>
  </p:cSld>
  <p:clrMapOvr>
    <a:masterClrMapping/>
  </p:clrMapOvr>
  <p:transition spd="slow" advClick="0" advTm="1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2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92728"/>
            <a:ext cx="7766936" cy="623454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Levity: </a:t>
            </a:r>
            <a:r>
              <a:rPr lang="fa-I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جلفی، سبک سری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338946"/>
            <a:ext cx="7766936" cy="1662546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treat the elder with levity.</a:t>
            </a:r>
          </a:p>
          <a:p>
            <a:pPr algn="ctr"/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با بزرگترها به سبک سری برخورد نکنید. 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36162">
            <a:off x="1985151" y="2258191"/>
            <a:ext cx="7525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Synonyms: silliness: </a:t>
            </a:r>
            <a:r>
              <a:rPr lang="en-US" sz="2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triviality</a:t>
            </a:r>
            <a:r>
              <a:rPr lang="en-US" sz="2400" dirty="0" smtClean="0">
                <a:solidFill>
                  <a:schemeClr val="accent2"/>
                </a:solidFill>
              </a:rPr>
              <a:t>: light-heartedness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837897"/>
      </p:ext>
    </p:extLst>
  </p:cSld>
  <p:clrMapOvr>
    <a:masterClrMapping/>
  </p:clrMapOvr>
  <p:transition spd="slow" advClick="0" advTm="1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92727"/>
            <a:ext cx="7766936" cy="942109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Relief: </a:t>
            </a:r>
            <a:r>
              <a:rPr lang="fa-I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تسکین، آرامش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410378"/>
            <a:ext cx="7766936" cy="1438714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laughed in relief. </a:t>
            </a:r>
          </a:p>
          <a:p>
            <a:pPr algn="ctr"/>
            <a:r>
              <a:rPr lang="fa-I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او خندید و تسکین یافته بود. 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391635">
            <a:off x="1058566" y="2420874"/>
            <a:ext cx="82335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alleviation: comfort: deliverance</a:t>
            </a:r>
            <a:endParaRPr lang="en-US" sz="28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255" y="5555673"/>
            <a:ext cx="95719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words: relieve: level: lever: elevator: levitate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18537"/>
      </p:ext>
    </p:extLst>
  </p:cSld>
  <p:clrMapOvr>
    <a:masterClrMapping/>
  </p:clrMapOvr>
  <p:transition spd="slow" advClick="0" advTm="10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</TotalTime>
  <Words>178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Tahoma</vt:lpstr>
      <vt:lpstr>Trebuchet MS</vt:lpstr>
      <vt:lpstr>Wingdings 3</vt:lpstr>
      <vt:lpstr>Facet</vt:lpstr>
      <vt:lpstr>Lev </vt:lpstr>
      <vt:lpstr>Alleviate:  قابل تحمل کردن </vt:lpstr>
      <vt:lpstr>Elevate: بالابردن، بلند کردن</vt:lpstr>
      <vt:lpstr>Elevation: ارتفاع، فرازا</vt:lpstr>
      <vt:lpstr>Levity: جلفی، سبک سری</vt:lpstr>
      <vt:lpstr>Relief: تسکین، آرامش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 </dc:title>
  <dc:creator>Zahra</dc:creator>
  <cp:lastModifiedBy>Zahra</cp:lastModifiedBy>
  <cp:revision>7</cp:revision>
  <dcterms:created xsi:type="dcterms:W3CDTF">2021-01-27T13:39:58Z</dcterms:created>
  <dcterms:modified xsi:type="dcterms:W3CDTF">2021-04-23T20:17:12Z</dcterms:modified>
</cp:coreProperties>
</file>