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5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7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793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62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9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8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5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0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9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12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3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0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6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45756-0C42-40F0-8906-83B3DF49100F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227236-3ECC-4FF2-8E0E-68BABB68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7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54728"/>
            <a:ext cx="7766936" cy="9975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9818" y="3435927"/>
            <a:ext cx="8304185" cy="1711805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chemeClr val="tx1"/>
                </a:solidFill>
              </a:rPr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از ریشه لاتین است به </a:t>
            </a:r>
            <a:r>
              <a:rPr lang="fa-IR" sz="3600" dirty="0" smtClean="0">
                <a:solidFill>
                  <a:schemeClr val="tx1"/>
                </a:solidFill>
              </a:rPr>
              <a:t>معنای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 </a:t>
            </a:r>
            <a:r>
              <a:rPr lang="fa-IR" sz="3600" dirty="0" smtClean="0">
                <a:solidFill>
                  <a:srgbClr val="FF0000"/>
                </a:solidFill>
              </a:rPr>
              <a:t>ترا، دگر، از جایی به جای دیگر، دگرگونی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9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26473"/>
            <a:ext cx="7766936" cy="1149927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Transcribe: </a:t>
            </a:r>
            <a:r>
              <a:rPr lang="fa-IR" sz="3600" dirty="0" smtClean="0">
                <a:solidFill>
                  <a:schemeClr val="tx1"/>
                </a:solidFill>
              </a:rPr>
              <a:t>ترانویسی، نسخه برداری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he had been asked to transcribe an ancient manuscript. </a:t>
            </a:r>
            <a:endParaRPr lang="fa-IR" dirty="0" smtClean="0">
              <a:solidFill>
                <a:schemeClr val="tx1"/>
              </a:solidFill>
            </a:endParaRPr>
          </a:p>
          <a:p>
            <a:pPr algn="ctr"/>
            <a:r>
              <a:rPr lang="fa-IR" dirty="0" smtClean="0">
                <a:solidFill>
                  <a:schemeClr val="tx1"/>
                </a:solidFill>
              </a:rPr>
              <a:t>از او خواسته شده بود تا یک متن دست نویس قدیمی را نسخ برداری کند.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48622">
            <a:off x="1902655" y="2735529"/>
            <a:ext cx="7701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copy: record: tape: render: rewrite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9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65018"/>
            <a:ext cx="7766936" cy="1039091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Transaction: </a:t>
            </a:r>
            <a:r>
              <a:rPr lang="fa-IR" sz="2800" dirty="0" smtClean="0">
                <a:solidFill>
                  <a:schemeClr val="tx1"/>
                </a:solidFill>
              </a:rPr>
              <a:t> خرید و فروش،</a:t>
            </a:r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تراکنش، معامله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the bank charges a fixed rate for each transaction.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بانک برای هر تراکنش یک مبلغ ثابت برمی دارد.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57744">
            <a:off x="1016705" y="2526784"/>
            <a:ext cx="9260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deal: arrangement: execution: undertaking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3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63236"/>
            <a:ext cx="7766936" cy="123305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Transfer: </a:t>
            </a:r>
            <a:r>
              <a:rPr lang="fa-IR" sz="4000" dirty="0" smtClean="0">
                <a:solidFill>
                  <a:schemeClr val="tx1"/>
                </a:solidFill>
              </a:rPr>
              <a:t>ترافرستادن، منتقل کردن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He was transferred  to a special unit in the hospital.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او را به یک بخش ویژه در بیمارستان فرستادند.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60219">
            <a:off x="1215788" y="2588044"/>
            <a:ext cx="8093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Synonyms: c</a:t>
            </a:r>
            <a:r>
              <a:rPr lang="en-US" sz="2800" dirty="0" smtClean="0">
                <a:solidFill>
                  <a:srgbClr val="0070C0"/>
                </a:solidFill>
              </a:rPr>
              <a:t>arry: relocate: transmit: hand over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1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28255"/>
            <a:ext cx="7766936" cy="49876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Transformation: </a:t>
            </a:r>
            <a:r>
              <a:rPr lang="fa-IR" sz="4000" dirty="0" smtClean="0">
                <a:solidFill>
                  <a:schemeClr val="tx1"/>
                </a:solidFill>
              </a:rPr>
              <a:t>دگردیسی، تبدیل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gradual transformation from woodland to farmland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دگردیسی اندک اندک از جنگل به زمین کشاورزی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67435">
            <a:off x="1215321" y="2611727"/>
            <a:ext cx="8436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Synonyms</a:t>
            </a:r>
            <a:r>
              <a:rPr lang="en-US" sz="2400" dirty="0" smtClean="0">
                <a:solidFill>
                  <a:srgbClr val="0070C0"/>
                </a:solidFill>
              </a:rPr>
              <a:t>: alteration: renewal: transfiguration: conversion 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5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75856"/>
            <a:ext cx="7766936" cy="1122218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Transfusion: </a:t>
            </a:r>
            <a:r>
              <a:rPr lang="fa-IR" sz="4000" dirty="0" smtClean="0">
                <a:solidFill>
                  <a:schemeClr val="tx1"/>
                </a:solidFill>
              </a:rPr>
              <a:t>ترامیختن، انتقال خون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The blood transfusion saved his life. </a:t>
            </a:r>
          </a:p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انتقال خون جان او را نجات داد.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27069">
            <a:off x="1911928" y="2743200"/>
            <a:ext cx="8765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Synonyms: transfer: pervasion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13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Transient: </a:t>
            </a:r>
            <a:r>
              <a:rPr lang="fa-IR" dirty="0" smtClean="0">
                <a:solidFill>
                  <a:schemeClr val="tx1"/>
                </a:solidFill>
              </a:rPr>
              <a:t>گذرا، ترارونده، موقت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4" y="3519054"/>
            <a:ext cx="78293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 </a:t>
            </a:r>
            <a:r>
              <a:rPr lang="en-US" sz="3200" dirty="0" smtClean="0"/>
              <a:t>the hardships of life are transient. </a:t>
            </a:r>
          </a:p>
          <a:p>
            <a:pPr algn="ctr"/>
            <a:r>
              <a:rPr lang="fa-IR" sz="3200" dirty="0" smtClean="0"/>
              <a:t>سختی های زندگی گذرا هستند. 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 rot="586419">
            <a:off x="1010138" y="2110508"/>
            <a:ext cx="7859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Synonyms: </a:t>
            </a:r>
            <a:r>
              <a:rPr lang="en-US" sz="2400" dirty="0" smtClean="0">
                <a:solidFill>
                  <a:srgbClr val="0070C0"/>
                </a:solidFill>
              </a:rPr>
              <a:t>fleeting: momentary: ephemeral: temporary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3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273" y="568036"/>
            <a:ext cx="8442730" cy="1011382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Transmute: </a:t>
            </a:r>
            <a:r>
              <a:rPr lang="fa-IR" sz="4400" dirty="0" smtClean="0">
                <a:solidFill>
                  <a:schemeClr val="tx1"/>
                </a:solidFill>
              </a:rPr>
              <a:t>تغییر کردن، تراگوهریدن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273" y="3061856"/>
            <a:ext cx="8442730" cy="928254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the innocent man transmuted to a criminal at the end. </a:t>
            </a:r>
          </a:p>
          <a:p>
            <a:pPr algn="ctr"/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در پایان، مرد بیچاره یک جنایتکار شد.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873" y="5250873"/>
            <a:ext cx="13613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More words: transmit: transport: transpire: transpose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5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264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Facet</vt:lpstr>
      <vt:lpstr>trans</vt:lpstr>
      <vt:lpstr>Transcribe: ترانویسی، نسخه برداری</vt:lpstr>
      <vt:lpstr>Transaction:  خرید و فروش، تراکنش، معامله </vt:lpstr>
      <vt:lpstr>Transfer: ترافرستادن، منتقل کردن</vt:lpstr>
      <vt:lpstr>Transformation: دگردیسی، تبدیل </vt:lpstr>
      <vt:lpstr>Transfusion: ترامیختن، انتقال خون</vt:lpstr>
      <vt:lpstr>Transient: گذرا، ترارونده، موقت</vt:lpstr>
      <vt:lpstr>Transmute: تغییر کردن، تراگوهریدن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</dc:title>
  <dc:creator>Zahra</dc:creator>
  <cp:lastModifiedBy>Zahra</cp:lastModifiedBy>
  <cp:revision>8</cp:revision>
  <dcterms:created xsi:type="dcterms:W3CDTF">2021-04-15T09:43:16Z</dcterms:created>
  <dcterms:modified xsi:type="dcterms:W3CDTF">2021-04-23T20:58:31Z</dcterms:modified>
</cp:coreProperties>
</file>