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308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0107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99604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8941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4944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756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36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196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6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0069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6063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54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180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422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3217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757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B2AC4-9D3B-4538-8922-3E175F5A8366}" type="datetimeFigureOut">
              <a:rPr lang="en-US" smtClean="0"/>
              <a:t>4/24/2021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3865A8-CB1F-4323-B32E-4AB650A0F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62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955964"/>
            <a:ext cx="7766936" cy="1177636"/>
          </a:xfrm>
        </p:spPr>
        <p:txBody>
          <a:bodyPr/>
          <a:lstStyle/>
          <a:p>
            <a:pPr algn="ctr"/>
            <a:r>
              <a:rPr lang="en-US" sz="8000" dirty="0" smtClean="0">
                <a:solidFill>
                  <a:schemeClr val="tx1"/>
                </a:solidFill>
              </a:rPr>
              <a:t>tele</a:t>
            </a:r>
            <a:endParaRPr lang="en-US" sz="80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5400" dirty="0">
                <a:solidFill>
                  <a:srgbClr val="FF0000"/>
                </a:solidFill>
              </a:rPr>
              <a:t> </a:t>
            </a:r>
            <a:r>
              <a:rPr lang="fa-IR" sz="5400" dirty="0" smtClean="0">
                <a:solidFill>
                  <a:srgbClr val="FF0000"/>
                </a:solidFill>
              </a:rPr>
              <a:t>دور </a:t>
            </a:r>
            <a:endParaRPr lang="en-US" sz="5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65003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Telecast: </a:t>
            </a:r>
            <a:r>
              <a:rPr lang="fa-IR" dirty="0" smtClean="0">
                <a:solidFill>
                  <a:schemeClr val="tx1"/>
                </a:solidFill>
              </a:rPr>
              <a:t>پخش کردن، نمایش از راه دور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52490" y="3477491"/>
            <a:ext cx="760176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 smtClean="0"/>
              <a:t>The game will be telecasted live.</a:t>
            </a:r>
          </a:p>
          <a:p>
            <a:pPr algn="ctr"/>
            <a:r>
              <a:rPr lang="fa-IR" sz="3600" dirty="0" smtClean="0"/>
              <a:t>بازی زنده از تلویزیون پخش خواهد شد. 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 rot="490361">
            <a:off x="1496291" y="2216727"/>
            <a:ext cx="81538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70C0"/>
                </a:solidFill>
              </a:rPr>
              <a:t>Synonyms: televise: broadcast </a:t>
            </a:r>
            <a:endParaRPr lang="en-US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78183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17418"/>
            <a:ext cx="7766936" cy="12192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Telescope: </a:t>
            </a:r>
            <a:r>
              <a:rPr lang="fa-IR" dirty="0" smtClean="0">
                <a:solidFill>
                  <a:schemeClr val="tx1"/>
                </a:solidFill>
              </a:rPr>
              <a:t>دوربین نجومی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2836" y="4050833"/>
            <a:ext cx="8401167" cy="1096899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Details on the moon’s surface can only be seen by telescope. </a:t>
            </a:r>
          </a:p>
          <a:p>
            <a:pPr algn="ctr"/>
            <a:r>
              <a:rPr lang="fa-IR" sz="2400" dirty="0" smtClean="0">
                <a:solidFill>
                  <a:schemeClr val="tx1"/>
                </a:solidFill>
              </a:rPr>
              <a:t>جزییات سطح ماه را تنها از دریچه دوربین نجومی می توان دید. 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86545" y="2812473"/>
            <a:ext cx="1847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863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7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7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750"/>
                            </p:stCondLst>
                            <p:childTnLst>
                              <p:par>
                                <p:cTn id="2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7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7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72836"/>
            <a:ext cx="7766936" cy="10113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Telepathy: </a:t>
            </a:r>
            <a:r>
              <a:rPr lang="fa-IR" dirty="0" smtClean="0">
                <a:solidFill>
                  <a:schemeClr val="tx1"/>
                </a:solidFill>
              </a:rPr>
              <a:t>دورآگاهی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The two brothers have telepathy.</a:t>
            </a:r>
          </a:p>
          <a:p>
            <a:pPr algn="ctr"/>
            <a:r>
              <a:rPr lang="fa-IR" sz="3200" dirty="0">
                <a:solidFill>
                  <a:schemeClr val="tx1"/>
                </a:solidFill>
              </a:rPr>
              <a:t> </a:t>
            </a:r>
            <a:r>
              <a:rPr lang="fa-IR" sz="3200" dirty="0" smtClean="0">
                <a:solidFill>
                  <a:schemeClr val="tx1"/>
                </a:solidFill>
              </a:rPr>
              <a:t>دو برادر با هم دورسوهشی دارند. 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 rot="689823">
            <a:off x="1443465" y="2638515"/>
            <a:ext cx="84658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Synonyms: </a:t>
            </a:r>
            <a:r>
              <a:rPr lang="en-US" sz="2800" dirty="0" smtClean="0">
                <a:solidFill>
                  <a:schemeClr val="accent2"/>
                </a:solidFill>
              </a:rPr>
              <a:t>clairvoyance: mind-reading: sixth sense</a:t>
            </a:r>
            <a:endParaRPr lang="en-US" sz="28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349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5855" y="969819"/>
            <a:ext cx="8498148" cy="858982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Televise:</a:t>
            </a:r>
            <a:r>
              <a:rPr lang="fa-IR" dirty="0" smtClean="0">
                <a:solidFill>
                  <a:schemeClr val="tx1"/>
                </a:solidFill>
              </a:rPr>
              <a:t>از دور نمایش دادن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 the football match is televised. </a:t>
            </a:r>
          </a:p>
          <a:p>
            <a:pPr algn="ctr"/>
            <a:r>
              <a:rPr lang="fa-IR" sz="2800" dirty="0" smtClean="0">
                <a:solidFill>
                  <a:schemeClr val="tx1"/>
                </a:solidFill>
              </a:rPr>
              <a:t>مسابقه فوتبال از تلویزیون نمایش داده می شود.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8079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343892"/>
            <a:ext cx="7766936" cy="637308"/>
          </a:xfrm>
        </p:spPr>
        <p:txBody>
          <a:bodyPr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Telecommunication: </a:t>
            </a:r>
            <a:r>
              <a:rPr lang="fa-IR" sz="2800" dirty="0" smtClean="0">
                <a:solidFill>
                  <a:schemeClr val="tx1"/>
                </a:solidFill>
              </a:rPr>
              <a:t>ارتباط از راه دور، مخابرات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1273" y="3186545"/>
            <a:ext cx="8442730" cy="1288473"/>
          </a:xfrm>
        </p:spPr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Telecommunication has made our world an better place to live. </a:t>
            </a:r>
          </a:p>
          <a:p>
            <a:pPr algn="ctr"/>
            <a:r>
              <a:rPr lang="fa-IR" sz="2400" dirty="0">
                <a:solidFill>
                  <a:schemeClr val="tx1"/>
                </a:solidFill>
              </a:rPr>
              <a:t> </a:t>
            </a:r>
            <a:r>
              <a:rPr lang="fa-IR" sz="2400" dirty="0" smtClean="0">
                <a:solidFill>
                  <a:schemeClr val="tx1"/>
                </a:solidFill>
              </a:rPr>
              <a:t>ارتباط از راه دور دنیای ما را  جای بهتری برای زندگی کرده است. 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15174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817418"/>
            <a:ext cx="7766936" cy="789709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Teleworker: </a:t>
            </a:r>
            <a:r>
              <a:rPr lang="fa-IR" dirty="0" smtClean="0">
                <a:solidFill>
                  <a:schemeClr val="tx1"/>
                </a:solidFill>
              </a:rPr>
              <a:t>دورکار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2590801"/>
            <a:ext cx="7766936" cy="1371599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She is teleworker doing her job from home. </a:t>
            </a:r>
          </a:p>
          <a:p>
            <a:pPr algn="ctr"/>
            <a:r>
              <a:rPr lang="fa-IR" sz="2800" dirty="0">
                <a:solidFill>
                  <a:schemeClr val="tx1"/>
                </a:solidFill>
              </a:rPr>
              <a:t> </a:t>
            </a:r>
            <a:r>
              <a:rPr lang="fa-IR" sz="2800" dirty="0" smtClean="0">
                <a:solidFill>
                  <a:schemeClr val="tx1"/>
                </a:solidFill>
              </a:rPr>
              <a:t>او در خانه خود می ماند و دورکاری می کند. 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371600" y="4530436"/>
            <a:ext cx="77049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More words: telemetry: telephone: telegraph: telegram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69871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Click="0" advTm="10000">
        <p14:ripple/>
      </p:transition>
    </mc:Choice>
    <mc:Fallback>
      <p:transition spd="slow" advClick="0" advTm="10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54</TotalTime>
  <Words>175</Words>
  <Application>Microsoft Office PowerPoint</Application>
  <PresentationFormat>Widescreen</PresentationFormat>
  <Paragraphs>23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Tahoma</vt:lpstr>
      <vt:lpstr>Trebuchet MS</vt:lpstr>
      <vt:lpstr>Wingdings 3</vt:lpstr>
      <vt:lpstr>Facet</vt:lpstr>
      <vt:lpstr>tele</vt:lpstr>
      <vt:lpstr>Telecast: پخش کردن، نمایش از راه دور</vt:lpstr>
      <vt:lpstr>Telescope: دوربین نجومی</vt:lpstr>
      <vt:lpstr>Telepathy: دورآگاهی</vt:lpstr>
      <vt:lpstr>Televise:از دور نمایش دادن </vt:lpstr>
      <vt:lpstr>Telecommunication: ارتباط از راه دور، مخابرات</vt:lpstr>
      <vt:lpstr>Teleworker: دورکار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</dc:title>
  <dc:creator>Zahra</dc:creator>
  <cp:lastModifiedBy>Zahra</cp:lastModifiedBy>
  <cp:revision>7</cp:revision>
  <dcterms:created xsi:type="dcterms:W3CDTF">2021-04-15T11:52:42Z</dcterms:created>
  <dcterms:modified xsi:type="dcterms:W3CDTF">2021-04-23T21:41:19Z</dcterms:modified>
</cp:coreProperties>
</file>