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96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94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6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0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8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2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5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2AC4-9D3B-4538-8922-3E175F5A836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3865A8-CB1F-4323-B32E-4AB650A0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177636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tele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>
                <a:solidFill>
                  <a:srgbClr val="FF0000"/>
                </a:solidFill>
              </a:rPr>
              <a:t> </a:t>
            </a:r>
            <a:r>
              <a:rPr lang="fa-IR" sz="5400" dirty="0" smtClean="0">
                <a:solidFill>
                  <a:srgbClr val="FF0000"/>
                </a:solidFill>
              </a:rPr>
              <a:t>دور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0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Telecast: </a:t>
            </a:r>
            <a:r>
              <a:rPr lang="fa-IR" dirty="0" smtClean="0">
                <a:solidFill>
                  <a:schemeClr val="tx1"/>
                </a:solidFill>
              </a:rPr>
              <a:t>پخش کردن، نمایش از راه دور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490" y="3477491"/>
            <a:ext cx="7601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The game will be telecasted live.</a:t>
            </a:r>
          </a:p>
          <a:p>
            <a:pPr algn="ctr"/>
            <a:r>
              <a:rPr lang="fa-IR" sz="3600" dirty="0" smtClean="0"/>
              <a:t>بازی زنده از تلویزیون پخش خواهد شد.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 rot="490361">
            <a:off x="1496291" y="2216727"/>
            <a:ext cx="8153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Synonyms: televise: broadcast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1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17418"/>
            <a:ext cx="7766936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Telescope: </a:t>
            </a:r>
            <a:r>
              <a:rPr lang="fa-IR" dirty="0" smtClean="0">
                <a:solidFill>
                  <a:schemeClr val="tx1"/>
                </a:solidFill>
              </a:rPr>
              <a:t>دوربین نجومی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836" y="4050833"/>
            <a:ext cx="8401167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Details on the moon’s surface can only be seen by telescope.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جزییات سطح ماه را تنها از دریچه دوربین نجومی می توان دید.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6545" y="2812473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6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72836"/>
            <a:ext cx="7766936" cy="10113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Telepathy: </a:t>
            </a:r>
            <a:r>
              <a:rPr lang="fa-IR" dirty="0" smtClean="0">
                <a:solidFill>
                  <a:schemeClr val="tx1"/>
                </a:solidFill>
              </a:rPr>
              <a:t>دورآگاهی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two brothers have telepathy.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دو برادر با هم دورسوهشی دارند.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89823">
            <a:off x="1443465" y="2638515"/>
            <a:ext cx="846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Synonyms: </a:t>
            </a:r>
            <a:r>
              <a:rPr lang="en-US" sz="2800" dirty="0" smtClean="0">
                <a:solidFill>
                  <a:schemeClr val="accent2"/>
                </a:solidFill>
              </a:rPr>
              <a:t>clairvoyance: mind-reading: sixth sense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4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969819"/>
            <a:ext cx="8498148" cy="8589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Televise:</a:t>
            </a:r>
            <a:r>
              <a:rPr lang="fa-IR" dirty="0" smtClean="0">
                <a:solidFill>
                  <a:schemeClr val="tx1"/>
                </a:solidFill>
              </a:rPr>
              <a:t>از دور نمایش دادن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the football match is televised.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مسابقه فوتبال از تلویزیون نمایش داده می شود.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0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43892"/>
            <a:ext cx="7766936" cy="637308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Telecommunication: </a:t>
            </a:r>
            <a:r>
              <a:rPr lang="fa-IR" sz="2800" dirty="0" smtClean="0">
                <a:solidFill>
                  <a:schemeClr val="tx1"/>
                </a:solidFill>
              </a:rPr>
              <a:t>ارتباط از راه دور، مخابرات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273" y="3186545"/>
            <a:ext cx="8442730" cy="128847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Telecommunication has made our world an better place to live. </a:t>
            </a:r>
          </a:p>
          <a:p>
            <a:pPr algn="ct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ارتباط از راه دور دنیای ما را  جای بهتری برای زندگی کرده است.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1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17418"/>
            <a:ext cx="7766936" cy="78970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Teleworker: </a:t>
            </a:r>
            <a:r>
              <a:rPr lang="fa-IR" dirty="0" smtClean="0">
                <a:solidFill>
                  <a:schemeClr val="tx1"/>
                </a:solidFill>
              </a:rPr>
              <a:t>دورکار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590801"/>
            <a:ext cx="7766936" cy="1371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She is teleworker doing her job from home.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او در خانه خود می ماند و دورکاری می کند.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530436"/>
            <a:ext cx="7704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More words: telemetry: telephone: telegraph: telegram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8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175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tele</vt:lpstr>
      <vt:lpstr>Telecast: پخش کردن، نمایش از راه دور</vt:lpstr>
      <vt:lpstr>Telescope: دوربین نجومی</vt:lpstr>
      <vt:lpstr>Telepathy: دورآگاهی</vt:lpstr>
      <vt:lpstr>Televise:از دور نمایش دادن </vt:lpstr>
      <vt:lpstr>Telecommunication: ارتباط از راه دور، مخابرات</vt:lpstr>
      <vt:lpstr>Teleworker: دورکار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</dc:title>
  <dc:creator>Zahra</dc:creator>
  <cp:lastModifiedBy>Zahra</cp:lastModifiedBy>
  <cp:revision>7</cp:revision>
  <dcterms:created xsi:type="dcterms:W3CDTF">2021-04-15T11:52:42Z</dcterms:created>
  <dcterms:modified xsi:type="dcterms:W3CDTF">2021-04-23T21:41:19Z</dcterms:modified>
</cp:coreProperties>
</file>