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787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06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8714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90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33759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052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88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57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7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65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93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14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263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99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03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630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1E81-A5A4-4C87-B42F-B1848ACE8A9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51E8645-39B6-4ECA-8A6B-0AB99D71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2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524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Vis/vid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 از ریشه لاتین است به معنای </a:t>
            </a:r>
            <a:r>
              <a:rPr lang="fa-IR" sz="2800" dirty="0" smtClean="0">
                <a:solidFill>
                  <a:srgbClr val="FF0000"/>
                </a:solidFill>
              </a:rPr>
              <a:t>دیدن، نگریستن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452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08364"/>
            <a:ext cx="7766936" cy="720436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Envisage: </a:t>
            </a:r>
            <a:r>
              <a:rPr lang="fa-IR" sz="4800" dirty="0" smtClean="0">
                <a:solidFill>
                  <a:schemeClr val="tx1"/>
                </a:solidFill>
              </a:rPr>
              <a:t>انگاردن، تصور کردن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plan cost more than we had envisaged.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برنامه بیش از آنکه تصور می کرذیم خرج برداشت.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68806">
            <a:off x="1561351" y="2656546"/>
            <a:ext cx="722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imagine: anticipate: envision: visualize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858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17418"/>
            <a:ext cx="7766936" cy="6788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Providence: </a:t>
            </a:r>
            <a:r>
              <a:rPr lang="fa-IR" sz="4000" dirty="0" smtClean="0">
                <a:solidFill>
                  <a:schemeClr val="tx1"/>
                </a:solidFill>
              </a:rPr>
              <a:t>آ</a:t>
            </a:r>
            <a:r>
              <a:rPr lang="fa-IR" sz="4000" dirty="0" smtClean="0">
                <a:solidFill>
                  <a:schemeClr val="tx1"/>
                </a:solidFill>
              </a:rPr>
              <a:t>ینده </a:t>
            </a:r>
            <a:r>
              <a:rPr lang="fa-IR" sz="4000" dirty="0" smtClean="0">
                <a:solidFill>
                  <a:schemeClr val="tx1"/>
                </a:solidFill>
              </a:rPr>
              <a:t>نگری، بینش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He saved some money out of providence.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او از سر آینده نگری، مقداری پول پس انداز کرد.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33752">
            <a:off x="1607691" y="2303919"/>
            <a:ext cx="681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care: caution: foresight: prudence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94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14400"/>
            <a:ext cx="7766936" cy="113607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Advise: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پندیدن، رایزدن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She needed someone to advise her. 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او کسی را می خواست تا پندش دهد.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77788">
            <a:off x="1166364" y="2819995"/>
            <a:ext cx="8145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commend: council: instruct: forewarn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06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955963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Evidence: </a:t>
            </a:r>
            <a:r>
              <a:rPr lang="fa-IR" sz="4400" dirty="0" smtClean="0">
                <a:solidFill>
                  <a:schemeClr val="tx1"/>
                </a:solidFill>
              </a:rPr>
              <a:t>شاهد، </a:t>
            </a:r>
            <a:r>
              <a:rPr lang="fa-IR" sz="4400" dirty="0" smtClean="0">
                <a:solidFill>
                  <a:schemeClr val="tx1"/>
                </a:solidFill>
              </a:rPr>
              <a:t>دلیل، </a:t>
            </a:r>
            <a:r>
              <a:rPr lang="fa-IR" sz="4400" dirty="0" smtClean="0">
                <a:solidFill>
                  <a:schemeClr val="tx1"/>
                </a:solidFill>
              </a:rPr>
              <a:t>برهان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At present we have no evidence of life on other planets.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اکنون ما هیچ شاهدی برای زندگی در سیارات دیگر نداریم.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32543">
            <a:off x="775947" y="2624997"/>
            <a:ext cx="9839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Synonyms: </a:t>
            </a:r>
            <a:r>
              <a:rPr lang="en-US" sz="2400" dirty="0" smtClean="0">
                <a:solidFill>
                  <a:srgbClr val="0070C0"/>
                </a:solidFill>
              </a:rPr>
              <a:t>affirmation: confirmation: documentation: indication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654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37309"/>
            <a:ext cx="7766936" cy="942109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Provision</a:t>
            </a:r>
            <a:r>
              <a:rPr lang="fa-IR" sz="4800" dirty="0">
                <a:solidFill>
                  <a:schemeClr val="tx1"/>
                </a:solidFill>
              </a:rPr>
              <a:t>فراهم کردن، </a:t>
            </a:r>
            <a:r>
              <a:rPr lang="fa-IR" sz="4800" dirty="0" smtClean="0">
                <a:solidFill>
                  <a:schemeClr val="tx1"/>
                </a:solidFill>
              </a:rPr>
              <a:t>تدارک :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The provision of childcare facilities.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فراهم کردن وسایل نگهداری از کودک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91905">
            <a:off x="622683" y="2453728"/>
            <a:ext cx="9689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arrangement: furnishing: preparation: supplying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247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20436"/>
            <a:ext cx="7766936" cy="817419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Supervision: </a:t>
            </a:r>
            <a:r>
              <a:rPr lang="fa-IR" sz="4000" dirty="0" smtClean="0">
                <a:solidFill>
                  <a:schemeClr val="tx1"/>
                </a:solidFill>
              </a:rPr>
              <a:t>سرپرستی، نظارت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729345"/>
            <a:ext cx="7766936" cy="145472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Ten men worked under her supervision. 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ده مرد تحت سرپرستی او کار می کردند.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4183" y="4835236"/>
            <a:ext cx="9240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More words: televise: visage: video: visa: vision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812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crush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211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Vis/vid</vt:lpstr>
      <vt:lpstr>Envisage: انگاردن، تصور کردن</vt:lpstr>
      <vt:lpstr>Providence: آینده نگری، بینش</vt:lpstr>
      <vt:lpstr>Advise:پندیدن، رایزدن</vt:lpstr>
      <vt:lpstr>Evidence: شاهد، دلیل، برهان</vt:lpstr>
      <vt:lpstr>Provisionفراهم کردن، تدارک :</vt:lpstr>
      <vt:lpstr>Supervision: سرپرستی، نظارت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Vis/vid</dc:title>
  <dc:creator>Zahra</dc:creator>
  <cp:lastModifiedBy>Zahra</cp:lastModifiedBy>
  <cp:revision>7</cp:revision>
  <dcterms:created xsi:type="dcterms:W3CDTF">2021-04-15T12:33:28Z</dcterms:created>
  <dcterms:modified xsi:type="dcterms:W3CDTF">2021-04-23T22:33:11Z</dcterms:modified>
</cp:coreProperties>
</file>