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37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476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93195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717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33762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0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630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839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905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812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153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886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730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767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897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117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4A9B-3F05-4E58-B61A-14BC2D34EE1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19E4EC-0516-4909-AD5F-29B6BD05E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0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260764"/>
            <a:ext cx="7766936" cy="1219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Cis/chis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chemeClr val="tx1"/>
                </a:solidFill>
              </a:rPr>
              <a:t> از ریشه لاتین است به معنی </a:t>
            </a:r>
            <a:r>
              <a:rPr lang="fa-IR" sz="3600" dirty="0" smtClean="0">
                <a:solidFill>
                  <a:srgbClr val="FF0000"/>
                </a:solidFill>
              </a:rPr>
              <a:t>بریدن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1315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62000"/>
            <a:ext cx="7766936" cy="135774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Precise: </a:t>
            </a:r>
            <a:r>
              <a:rPr lang="fa-IR" dirty="0" smtClean="0">
                <a:solidFill>
                  <a:schemeClr val="tx1"/>
                </a:solidFill>
              </a:rPr>
              <a:t>دقیق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It was difficult to get precise information.</a:t>
            </a:r>
            <a:endParaRPr lang="fa-IR" sz="2800" dirty="0" smtClean="0">
              <a:solidFill>
                <a:schemeClr val="tx1"/>
              </a:solidFill>
            </a:endParaRP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به دست آوردن</a:t>
            </a:r>
            <a:r>
              <a:rPr lang="fa-IR" sz="2800" dirty="0" smtClean="0">
                <a:solidFill>
                  <a:schemeClr val="tx1"/>
                </a:solidFill>
              </a:rPr>
              <a:t> اطلاعات دقیق سخت بود. 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708772">
            <a:off x="1675217" y="2596104"/>
            <a:ext cx="733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accurate: clear-cut: definite: succinct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233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03564"/>
            <a:ext cx="7766936" cy="1011381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circumcise: </a:t>
            </a:r>
            <a:r>
              <a:rPr lang="fa-IR" sz="3600" dirty="0" smtClean="0">
                <a:solidFill>
                  <a:schemeClr val="tx1"/>
                </a:solidFill>
              </a:rPr>
              <a:t>ختنه کردن، گرداگرد بریدن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He was circumcised in childhood as a Muslim.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او به عنوان یک مسلمان در کودکی ختنه شد.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266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55964"/>
            <a:ext cx="7766936" cy="1371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Chisel:</a:t>
            </a:r>
            <a:r>
              <a:rPr lang="fa-IR" dirty="0" smtClean="0">
                <a:solidFill>
                  <a:schemeClr val="tx1"/>
                </a:solidFill>
              </a:rPr>
              <a:t>اسکنه، قلم درز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He cut a hole in the door with a chisel. </a:t>
            </a:r>
          </a:p>
          <a:p>
            <a:pPr algn="ctr"/>
            <a:r>
              <a:rPr lang="fa-IR" sz="3200" dirty="0">
                <a:solidFill>
                  <a:schemeClr val="tx1"/>
                </a:solidFill>
              </a:rPr>
              <a:t> </a:t>
            </a:r>
            <a:r>
              <a:rPr lang="fa-IR" sz="3200" dirty="0" smtClean="0">
                <a:solidFill>
                  <a:schemeClr val="tx1"/>
                </a:solidFill>
              </a:rPr>
              <a:t>او با اسکنه یک سوراخ روی در درست کرد.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4159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92728"/>
            <a:ext cx="7766936" cy="130232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Concise: </a:t>
            </a:r>
            <a:r>
              <a:rPr lang="fa-IR" dirty="0" smtClean="0">
                <a:solidFill>
                  <a:schemeClr val="tx1"/>
                </a:solidFill>
              </a:rPr>
              <a:t>کوتاه، مختصر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Write a short and concise summary for the book. 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</a:rPr>
              <a:t>یک خلاصه کوتاه و مختصر برای کتاب بنویس.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98879">
            <a:off x="1256251" y="2535536"/>
            <a:ext cx="7861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abbreviated: abridged: compact: succinct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882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31274"/>
            <a:ext cx="7766936" cy="77585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Decisive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قاطع، تیز و بران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She is a decisive leader. </a:t>
            </a:r>
          </a:p>
          <a:p>
            <a:pPr algn="ctr"/>
            <a:r>
              <a:rPr lang="fa-IR" sz="4000" dirty="0">
                <a:solidFill>
                  <a:schemeClr val="tx1"/>
                </a:solidFill>
              </a:rPr>
              <a:t> </a:t>
            </a:r>
            <a:r>
              <a:rPr lang="fa-IR" sz="4000" dirty="0" smtClean="0">
                <a:solidFill>
                  <a:schemeClr val="tx1"/>
                </a:solidFill>
              </a:rPr>
              <a:t>او یک رهبر قاطع است.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29346">
            <a:off x="1192250" y="2444579"/>
            <a:ext cx="9185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Synonyms: firm: resolute: supreme: absolute 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8486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55964"/>
            <a:ext cx="7766936" cy="119149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Precis: </a:t>
            </a:r>
            <a:r>
              <a:rPr lang="fa-IR" dirty="0" smtClean="0">
                <a:solidFill>
                  <a:schemeClr val="tx1"/>
                </a:solidFill>
              </a:rPr>
              <a:t>خلاصه کتاب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More words: scissors: incise: </a:t>
            </a:r>
            <a:r>
              <a:rPr lang="en-US" sz="3600" dirty="0" smtClean="0">
                <a:solidFill>
                  <a:srgbClr val="FF0000"/>
                </a:solidFill>
              </a:rPr>
              <a:t>excise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6111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10000">
        <p15:prstTrans prst="fracture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164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Cis/chis</vt:lpstr>
      <vt:lpstr>Precise: دقیق</vt:lpstr>
      <vt:lpstr>circumcise: ختنه کردن، گرداگرد بریدن</vt:lpstr>
      <vt:lpstr>Chisel:اسکنه، قلم درز</vt:lpstr>
      <vt:lpstr>Concise: کوتاه، مختصر</vt:lpstr>
      <vt:lpstr>Decisive: قاطع، تیز و بران </vt:lpstr>
      <vt:lpstr>Precis: خلاصه کتاب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Cis/chis</dc:title>
  <dc:creator>Zahra</dc:creator>
  <cp:lastModifiedBy>Zahra</cp:lastModifiedBy>
  <cp:revision>6</cp:revision>
  <dcterms:created xsi:type="dcterms:W3CDTF">2021-04-20T14:06:06Z</dcterms:created>
  <dcterms:modified xsi:type="dcterms:W3CDTF">2021-05-02T20:52:10Z</dcterms:modified>
</cp:coreProperties>
</file>