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78196-F49A-4440-828F-982A2D9A5F9D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BE22-E2EC-42D1-9707-E6B1B619A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553485"/>
      </p:ext>
    </p:extLst>
  </p:cSld>
  <p:clrMapOvr>
    <a:masterClrMapping/>
  </p:clrMapOvr>
  <p:transition spd="slow" advTm="10000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78196-F49A-4440-828F-982A2D9A5F9D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BE22-E2EC-42D1-9707-E6B1B619A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489932"/>
      </p:ext>
    </p:extLst>
  </p:cSld>
  <p:clrMapOvr>
    <a:masterClrMapping/>
  </p:clrMapOvr>
  <p:transition spd="slow" advTm="10000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78196-F49A-4440-828F-982A2D9A5F9D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BE22-E2EC-42D1-9707-E6B1B619AD1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5644093"/>
      </p:ext>
    </p:extLst>
  </p:cSld>
  <p:clrMapOvr>
    <a:masterClrMapping/>
  </p:clrMapOvr>
  <p:transition spd="slow" advTm="10000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78196-F49A-4440-828F-982A2D9A5F9D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BE22-E2EC-42D1-9707-E6B1B619A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639453"/>
      </p:ext>
    </p:extLst>
  </p:cSld>
  <p:clrMapOvr>
    <a:masterClrMapping/>
  </p:clrMapOvr>
  <p:transition spd="slow" advTm="10000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78196-F49A-4440-828F-982A2D9A5F9D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BE22-E2EC-42D1-9707-E6B1B619AD1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6854464"/>
      </p:ext>
    </p:extLst>
  </p:cSld>
  <p:clrMapOvr>
    <a:masterClrMapping/>
  </p:clrMapOvr>
  <p:transition spd="slow" advTm="10000">
    <p:randomBa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78196-F49A-4440-828F-982A2D9A5F9D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BE22-E2EC-42D1-9707-E6B1B619A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936461"/>
      </p:ext>
    </p:extLst>
  </p:cSld>
  <p:clrMapOvr>
    <a:masterClrMapping/>
  </p:clrMapOvr>
  <p:transition spd="slow" advTm="10000"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78196-F49A-4440-828F-982A2D9A5F9D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BE22-E2EC-42D1-9707-E6B1B619A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836828"/>
      </p:ext>
    </p:extLst>
  </p:cSld>
  <p:clrMapOvr>
    <a:masterClrMapping/>
  </p:clrMapOvr>
  <p:transition spd="slow" advTm="10000"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78196-F49A-4440-828F-982A2D9A5F9D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BE22-E2EC-42D1-9707-E6B1B619A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93011"/>
      </p:ext>
    </p:extLst>
  </p:cSld>
  <p:clrMapOvr>
    <a:masterClrMapping/>
  </p:clrMapOvr>
  <p:transition spd="slow" advTm="10000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78196-F49A-4440-828F-982A2D9A5F9D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BE22-E2EC-42D1-9707-E6B1B619A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152437"/>
      </p:ext>
    </p:extLst>
  </p:cSld>
  <p:clrMapOvr>
    <a:masterClrMapping/>
  </p:clrMapOvr>
  <p:transition spd="slow" advTm="10000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78196-F49A-4440-828F-982A2D9A5F9D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BE22-E2EC-42D1-9707-E6B1B619A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248140"/>
      </p:ext>
    </p:extLst>
  </p:cSld>
  <p:clrMapOvr>
    <a:masterClrMapping/>
  </p:clrMapOvr>
  <p:transition spd="slow" advTm="10000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78196-F49A-4440-828F-982A2D9A5F9D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BE22-E2EC-42D1-9707-E6B1B619A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14061"/>
      </p:ext>
    </p:extLst>
  </p:cSld>
  <p:clrMapOvr>
    <a:masterClrMapping/>
  </p:clrMapOvr>
  <p:transition spd="slow" advTm="10000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78196-F49A-4440-828F-982A2D9A5F9D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BE22-E2EC-42D1-9707-E6B1B619A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530476"/>
      </p:ext>
    </p:extLst>
  </p:cSld>
  <p:clrMapOvr>
    <a:masterClrMapping/>
  </p:clrMapOvr>
  <p:transition spd="slow" advTm="10000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78196-F49A-4440-828F-982A2D9A5F9D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BE22-E2EC-42D1-9707-E6B1B619A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633969"/>
      </p:ext>
    </p:extLst>
  </p:cSld>
  <p:clrMapOvr>
    <a:masterClrMapping/>
  </p:clrMapOvr>
  <p:transition spd="slow" advTm="10000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78196-F49A-4440-828F-982A2D9A5F9D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BE22-E2EC-42D1-9707-E6B1B619A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904348"/>
      </p:ext>
    </p:extLst>
  </p:cSld>
  <p:clrMapOvr>
    <a:masterClrMapping/>
  </p:clrMapOvr>
  <p:transition spd="slow" advTm="10000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78196-F49A-4440-828F-982A2D9A5F9D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BE22-E2EC-42D1-9707-E6B1B619A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083957"/>
      </p:ext>
    </p:extLst>
  </p:cSld>
  <p:clrMapOvr>
    <a:masterClrMapping/>
  </p:clrMapOvr>
  <p:transition spd="slow" advTm="10000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BE22-E2EC-42D1-9707-E6B1B619AD1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78196-F49A-4440-828F-982A2D9A5F9D}" type="datetimeFigureOut">
              <a:rPr lang="en-US" smtClean="0"/>
              <a:t>5/4/2021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200968"/>
      </p:ext>
    </p:extLst>
  </p:cSld>
  <p:clrMapOvr>
    <a:masterClrMapping/>
  </p:clrMapOvr>
  <p:transition spd="slow" advTm="10000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78196-F49A-4440-828F-982A2D9A5F9D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23EBE22-E2EC-42D1-9707-E6B1B619A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642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ransition spd="slow" advTm="10000">
    <p:randomBar dir="vert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955964"/>
            <a:ext cx="7766936" cy="120534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Car/n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200" dirty="0" smtClean="0">
                <a:solidFill>
                  <a:schemeClr val="tx1"/>
                </a:solidFill>
              </a:rPr>
              <a:t>از ریشه لاتین است به معنی </a:t>
            </a:r>
            <a:r>
              <a:rPr lang="fa-IR" sz="3200" dirty="0" smtClean="0">
                <a:solidFill>
                  <a:srgbClr val="FF0000"/>
                </a:solidFill>
              </a:rPr>
              <a:t>گوشت</a:t>
            </a:r>
            <a:r>
              <a:rPr lang="fa-IR" sz="3200" dirty="0" smtClean="0">
                <a:solidFill>
                  <a:schemeClr val="tx1"/>
                </a:solidFill>
              </a:rPr>
              <a:t> 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390662"/>
      </p:ext>
    </p:extLst>
  </p:cSld>
  <p:clrMapOvr>
    <a:masterClrMapping/>
  </p:clrMapOvr>
  <p:transition spd="slow" advTm="10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789710"/>
            <a:ext cx="9615055" cy="1205346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Carnivore: </a:t>
            </a:r>
            <a:r>
              <a:rPr lang="fa-I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جانور گوشتخوار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364182"/>
            <a:ext cx="7766936" cy="13716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Cats are carnivore. </a:t>
            </a:r>
          </a:p>
          <a:p>
            <a:pPr algn="ctr"/>
            <a:r>
              <a:rPr lang="fa-IR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گربه ها گوشتخوار هستند. </a:t>
            </a:r>
            <a:endParaRPr 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732591">
            <a:off x="2528742" y="3020337"/>
            <a:ext cx="44278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accent2"/>
                </a:solidFill>
              </a:rPr>
              <a:t>Antonym: herbivore </a:t>
            </a:r>
            <a:endParaRPr lang="en-US" sz="3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059731"/>
      </p:ext>
    </p:extLst>
  </p:cSld>
  <p:clrMapOvr>
    <a:masterClrMapping/>
  </p:clrMapOvr>
  <p:transition spd="slow" advTm="10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997527"/>
            <a:ext cx="7766936" cy="678873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Carcass: </a:t>
            </a:r>
            <a:r>
              <a:rPr lang="fa-IR" sz="4800" dirty="0" smtClean="0">
                <a:solidFill>
                  <a:schemeClr val="tx1"/>
                </a:solidFill>
              </a:rPr>
              <a:t>لاشه، جسد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The wolves were tearing a deer carcass apart.</a:t>
            </a:r>
          </a:p>
          <a:p>
            <a:pPr algn="ctr"/>
            <a:r>
              <a:rPr lang="fa-IR" sz="2400" dirty="0" smtClean="0">
                <a:solidFill>
                  <a:schemeClr val="tx1"/>
                </a:solidFill>
              </a:rPr>
              <a:t>گرگها در حال دریدن لاشه یک گوزن بودند. 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574438">
            <a:off x="1467095" y="2637131"/>
            <a:ext cx="77970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/>
                </a:solidFill>
              </a:rPr>
              <a:t>Synonyms: body: cadaver: corpse</a:t>
            </a:r>
            <a:endParaRPr lang="en-US" sz="3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708253"/>
      </p:ext>
    </p:extLst>
  </p:cSld>
  <p:clrMapOvr>
    <a:masterClrMapping/>
  </p:clrMapOvr>
  <p:transition spd="slow" advTm="10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5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182" y="554182"/>
            <a:ext cx="8719821" cy="845127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Incarnation: </a:t>
            </a:r>
            <a:r>
              <a:rPr lang="fa-IR" sz="4000" dirty="0" smtClean="0">
                <a:solidFill>
                  <a:schemeClr val="tx1"/>
                </a:solidFill>
              </a:rPr>
              <a:t>تجسم، تناوری، تناسخ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She was the incarnation of wisdom.</a:t>
            </a:r>
          </a:p>
          <a:p>
            <a:pPr algn="ctr"/>
            <a:r>
              <a:rPr lang="fa-IR" sz="2800" dirty="0">
                <a:solidFill>
                  <a:schemeClr val="tx1"/>
                </a:solidFill>
              </a:rPr>
              <a:t> </a:t>
            </a:r>
            <a:r>
              <a:rPr lang="fa-IR" sz="2800" dirty="0" smtClean="0">
                <a:solidFill>
                  <a:schemeClr val="tx1"/>
                </a:solidFill>
              </a:rPr>
              <a:t>او تجسم دانایی بود.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596718">
            <a:off x="1350794" y="2281656"/>
            <a:ext cx="7986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Synonyms: embodiment: impersonation: personification</a:t>
            </a:r>
            <a:endParaRPr 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452900"/>
      </p:ext>
    </p:extLst>
  </p:cSld>
  <p:clrMapOvr>
    <a:masterClrMapping/>
  </p:clrMapOvr>
  <p:transition spd="slow" advTm="10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75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75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789709"/>
            <a:ext cx="7766936" cy="692727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Incarnate: </a:t>
            </a:r>
            <a:r>
              <a:rPr lang="fa-IR" sz="4000" dirty="0" smtClean="0">
                <a:solidFill>
                  <a:schemeClr val="tx1"/>
                </a:solidFill>
              </a:rPr>
              <a:t>نماد چیزی بودن، نماینده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Each flag incarnates a country. </a:t>
            </a:r>
          </a:p>
          <a:p>
            <a:pPr algn="ctr"/>
            <a:r>
              <a:rPr lang="fa-IR" sz="3600" dirty="0">
                <a:solidFill>
                  <a:schemeClr val="tx1"/>
                </a:solidFill>
              </a:rPr>
              <a:t> </a:t>
            </a:r>
            <a:r>
              <a:rPr lang="fa-IR" sz="3600" dirty="0" smtClean="0">
                <a:solidFill>
                  <a:schemeClr val="tx1"/>
                </a:solidFill>
              </a:rPr>
              <a:t>هر پرچم نماینده یک کشور است. 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419887">
            <a:off x="693462" y="2418093"/>
            <a:ext cx="86757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2"/>
                </a:solidFill>
              </a:rPr>
              <a:t>Synonyms: embody: typify: personify</a:t>
            </a:r>
            <a:endParaRPr lang="en-US" sz="3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044316"/>
      </p:ext>
    </p:extLst>
  </p:cSld>
  <p:clrMapOvr>
    <a:masterClrMapping/>
  </p:clrMapOvr>
  <p:transition spd="slow" advTm="10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080656"/>
            <a:ext cx="7766936" cy="623454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Carnal: </a:t>
            </a:r>
            <a:r>
              <a:rPr lang="fa-IR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بدنی، تنی، جسمانی</a:t>
            </a:r>
            <a:endParaRPr lang="en-US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 Children learn about their carnal desires at puberty. </a:t>
            </a:r>
          </a:p>
          <a:p>
            <a:pPr algn="ctr"/>
            <a:r>
              <a:rPr lang="fa-IR" sz="2400" dirty="0">
                <a:solidFill>
                  <a:schemeClr val="tx1"/>
                </a:solidFill>
              </a:rPr>
              <a:t> </a:t>
            </a:r>
            <a:r>
              <a:rPr lang="fa-IR" sz="2400" dirty="0" smtClean="0">
                <a:solidFill>
                  <a:schemeClr val="tx1"/>
                </a:solidFill>
              </a:rPr>
              <a:t>در هنگام بلوغ، کودکان به خواسته های جسمانی خود پی می برند.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687163">
            <a:off x="2723568" y="2701615"/>
            <a:ext cx="7346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/>
                </a:solidFill>
              </a:rPr>
              <a:t>Synonyms: bodily: physical</a:t>
            </a:r>
            <a:endParaRPr lang="en-US" sz="3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715081"/>
      </p:ext>
    </p:extLst>
  </p:cSld>
  <p:clrMapOvr>
    <a:masterClrMapping/>
  </p:clrMapOvr>
  <p:transition spd="slow" advTm="10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Carnage: </a:t>
            </a:r>
            <a:r>
              <a:rPr lang="fa-IR" dirty="0" smtClean="0">
                <a:solidFill>
                  <a:schemeClr val="tx1"/>
                </a:solidFill>
              </a:rPr>
              <a:t>کشتار دسته جمعی، قتل عام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96291" y="2549236"/>
            <a:ext cx="80559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000" dirty="0" smtClean="0"/>
              <a:t> </a:t>
            </a:r>
            <a:r>
              <a:rPr lang="en-US" sz="2000" dirty="0" smtClean="0"/>
              <a:t>During WWII, the scenes of terrible carnage were usual. </a:t>
            </a:r>
          </a:p>
          <a:p>
            <a:r>
              <a:rPr lang="fa-IR" sz="2000" dirty="0"/>
              <a:t> </a:t>
            </a:r>
            <a:r>
              <a:rPr lang="fa-IR" sz="2000" dirty="0" smtClean="0"/>
              <a:t>در زمان جنگ جهانی دوم، صحنه های وحشتناک قتل عام عادی بود. 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928255" y="4114800"/>
            <a:ext cx="80494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More words: carnivorous: carrion: carnival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203191"/>
      </p:ext>
    </p:extLst>
  </p:cSld>
  <p:clrMapOvr>
    <a:masterClrMapping/>
  </p:clrMapOvr>
  <p:transition spd="slow" advTm="10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</TotalTime>
  <Words>190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Tahoma</vt:lpstr>
      <vt:lpstr>Trebuchet MS</vt:lpstr>
      <vt:lpstr>Wingdings 3</vt:lpstr>
      <vt:lpstr>Facet</vt:lpstr>
      <vt:lpstr>Car/n </vt:lpstr>
      <vt:lpstr>Carnivore: جانور گوشتخوار</vt:lpstr>
      <vt:lpstr>Carcass: لاشه، جسد</vt:lpstr>
      <vt:lpstr>Incarnation: تجسم، تناوری، تناسخ</vt:lpstr>
      <vt:lpstr>Incarnate: نماد چیزی بودن، نماینده</vt:lpstr>
      <vt:lpstr>Carnal: بدنی، تنی، جسمانی</vt:lpstr>
      <vt:lpstr>Carnage: کشتار دسته جمعی، قتل عام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Car/n </dc:title>
  <dc:creator>Zahra</dc:creator>
  <cp:lastModifiedBy>Zahra</cp:lastModifiedBy>
  <cp:revision>6</cp:revision>
  <dcterms:created xsi:type="dcterms:W3CDTF">2021-05-04T11:42:55Z</dcterms:created>
  <dcterms:modified xsi:type="dcterms:W3CDTF">2021-05-04T12:30:16Z</dcterms:modified>
</cp:coreProperties>
</file>