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53485"/>
      </p:ext>
    </p:extLst>
  </p:cSld>
  <p:clrMapOvr>
    <a:masterClrMapping/>
  </p:clrMapOvr>
  <p:transition spd="slow" advTm="10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9932"/>
      </p:ext>
    </p:extLst>
  </p:cSld>
  <p:clrMapOvr>
    <a:masterClrMapping/>
  </p:clrMapOvr>
  <p:transition spd="slow" advTm="10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5644093"/>
      </p:ext>
    </p:extLst>
  </p:cSld>
  <p:clrMapOvr>
    <a:masterClrMapping/>
  </p:clrMapOvr>
  <p:transition spd="slow" advTm="10000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39453"/>
      </p:ext>
    </p:extLst>
  </p:cSld>
  <p:clrMapOvr>
    <a:masterClrMapping/>
  </p:clrMapOvr>
  <p:transition spd="slow" advTm="10000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6854464"/>
      </p:ext>
    </p:extLst>
  </p:cSld>
  <p:clrMapOvr>
    <a:masterClrMapping/>
  </p:clrMapOvr>
  <p:transition spd="slow" advTm="10000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36461"/>
      </p:ext>
    </p:extLst>
  </p:cSld>
  <p:clrMapOvr>
    <a:masterClrMapping/>
  </p:clrMapOvr>
  <p:transition spd="slow" advTm="10000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36828"/>
      </p:ext>
    </p:extLst>
  </p:cSld>
  <p:clrMapOvr>
    <a:masterClrMapping/>
  </p:clrMapOvr>
  <p:transition spd="slow" advTm="10000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93011"/>
      </p:ext>
    </p:extLst>
  </p:cSld>
  <p:clrMapOvr>
    <a:masterClrMapping/>
  </p:clrMapOvr>
  <p:transition spd="slow" advTm="10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52437"/>
      </p:ext>
    </p:extLst>
  </p:cSld>
  <p:clrMapOvr>
    <a:masterClrMapping/>
  </p:clrMapOvr>
  <p:transition spd="slow" advTm="10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48140"/>
      </p:ext>
    </p:extLst>
  </p:cSld>
  <p:clrMapOvr>
    <a:masterClrMapping/>
  </p:clrMapOvr>
  <p:transition spd="slow" advTm="10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14061"/>
      </p:ext>
    </p:extLst>
  </p:cSld>
  <p:clrMapOvr>
    <a:masterClrMapping/>
  </p:clrMapOvr>
  <p:transition spd="slow" advTm="10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30476"/>
      </p:ext>
    </p:extLst>
  </p:cSld>
  <p:clrMapOvr>
    <a:masterClrMapping/>
  </p:clrMapOvr>
  <p:transition spd="slow" advTm="10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33969"/>
      </p:ext>
    </p:extLst>
  </p:cSld>
  <p:clrMapOvr>
    <a:masterClrMapping/>
  </p:clrMapOvr>
  <p:transition spd="slow" advTm="10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04348"/>
      </p:ext>
    </p:extLst>
  </p:cSld>
  <p:clrMapOvr>
    <a:masterClrMapping/>
  </p:clrMapOvr>
  <p:transition spd="slow" advTm="10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83957"/>
      </p:ext>
    </p:extLst>
  </p:cSld>
  <p:clrMapOvr>
    <a:masterClrMapping/>
  </p:clrMapOvr>
  <p:transition spd="slow" advTm="10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00968"/>
      </p:ext>
    </p:extLst>
  </p:cSld>
  <p:clrMapOvr>
    <a:masterClrMapping/>
  </p:clrMapOvr>
  <p:transition spd="slow" advTm="10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78196-F49A-4440-828F-982A2D9A5F9D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3EBE22-E2EC-42D1-9707-E6B1B619A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4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 advTm="10000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55964"/>
            <a:ext cx="7766936" cy="120534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Car/n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smtClean="0">
                <a:solidFill>
                  <a:schemeClr val="tx1"/>
                </a:solidFill>
              </a:rPr>
              <a:t>از ریشه لاتین است به معنی </a:t>
            </a:r>
            <a:r>
              <a:rPr lang="fa-IR" sz="3200" dirty="0" smtClean="0">
                <a:solidFill>
                  <a:srgbClr val="FF0000"/>
                </a:solidFill>
              </a:rPr>
              <a:t>گوشت</a:t>
            </a:r>
            <a:r>
              <a:rPr lang="fa-IR" sz="3200" dirty="0" smtClean="0">
                <a:solidFill>
                  <a:schemeClr val="tx1"/>
                </a:solidFill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390662"/>
      </p:ext>
    </p:extLst>
  </p:cSld>
  <p:clrMapOvr>
    <a:masterClrMapping/>
  </p:clrMapOvr>
  <p:transition spd="slow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89710"/>
            <a:ext cx="9615055" cy="1205346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Carnivore: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جانور گوشتخوار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364182"/>
            <a:ext cx="7766936" cy="13716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Cats are carnivore. </a:t>
            </a:r>
          </a:p>
          <a:p>
            <a:pPr algn="ctr"/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گربه ها گوشتخوار هستند. 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732591">
            <a:off x="2528742" y="3020337"/>
            <a:ext cx="4427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Antonym: herbivore 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059731"/>
      </p:ext>
    </p:extLst>
  </p:cSld>
  <p:clrMapOvr>
    <a:masterClrMapping/>
  </p:clrMapOvr>
  <p:transition spd="slow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97527"/>
            <a:ext cx="7766936" cy="678873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Carcass: </a:t>
            </a:r>
            <a:r>
              <a:rPr lang="fa-IR" sz="4800" dirty="0" smtClean="0">
                <a:solidFill>
                  <a:schemeClr val="tx1"/>
                </a:solidFill>
              </a:rPr>
              <a:t>لاشه، جسد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The wolves were tearing a deer carcass apart.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گرگها در حال دریدن لاشه یک گوزن بودند.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74438">
            <a:off x="1467095" y="2637131"/>
            <a:ext cx="7797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Synonyms: body: cadaver: corpse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08253"/>
      </p:ext>
    </p:extLst>
  </p:cSld>
  <p:clrMapOvr>
    <a:masterClrMapping/>
  </p:clrMapOvr>
  <p:transition spd="slow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182" y="554182"/>
            <a:ext cx="8719821" cy="845127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Incarnation: </a:t>
            </a:r>
            <a:r>
              <a:rPr lang="fa-IR" sz="4000" dirty="0" smtClean="0">
                <a:solidFill>
                  <a:schemeClr val="tx1"/>
                </a:solidFill>
              </a:rPr>
              <a:t>تجسم، تناوری، تناسخ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She was the incarnation of wisdom.</a:t>
            </a:r>
          </a:p>
          <a:p>
            <a:pPr algn="ctr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او تجسم دانایی بود.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596718">
            <a:off x="1350794" y="2281656"/>
            <a:ext cx="7986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Synonyms: embodiment: impersonation: personification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52900"/>
      </p:ext>
    </p:extLst>
  </p:cSld>
  <p:clrMapOvr>
    <a:masterClrMapping/>
  </p:clrMapOvr>
  <p:transition spd="slow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89709"/>
            <a:ext cx="7766936" cy="692727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Incarnate: </a:t>
            </a:r>
            <a:r>
              <a:rPr lang="fa-IR" sz="4000" dirty="0" smtClean="0">
                <a:solidFill>
                  <a:schemeClr val="tx1"/>
                </a:solidFill>
              </a:rPr>
              <a:t>نماد چیزی بودن، نماینده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Each flag incarnates a country. </a:t>
            </a:r>
          </a:p>
          <a:p>
            <a:pPr algn="ctr"/>
            <a:r>
              <a:rPr lang="fa-IR" sz="3600" dirty="0">
                <a:solidFill>
                  <a:schemeClr val="tx1"/>
                </a:solidFill>
              </a:rPr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هر پرچم نماینده یک کشور است. 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419887">
            <a:off x="693462" y="2418093"/>
            <a:ext cx="8675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</a:rPr>
              <a:t>Synonyms: embody: typify: personify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44316"/>
      </p:ext>
    </p:extLst>
  </p:cSld>
  <p:clrMapOvr>
    <a:masterClrMapping/>
  </p:clrMapOvr>
  <p:transition spd="slow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80656"/>
            <a:ext cx="7766936" cy="623454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Carnal: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بدنی، تنی، جسمانی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 Children learn about their carnal desires at puberty. </a:t>
            </a:r>
          </a:p>
          <a:p>
            <a:pPr algn="ctr"/>
            <a:r>
              <a:rPr lang="fa-IR" sz="2400" dirty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در هنگام بلوغ، کودکان به خواسته های جسمانی خود پی می برند.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87163">
            <a:off x="2723568" y="2701615"/>
            <a:ext cx="7346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/>
                </a:solidFill>
              </a:rPr>
              <a:t>Synonyms: bodily: physical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715081"/>
      </p:ext>
    </p:extLst>
  </p:cSld>
  <p:clrMapOvr>
    <a:masterClrMapping/>
  </p:clrMapOvr>
  <p:transition spd="slow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Carnage: </a:t>
            </a:r>
            <a:r>
              <a:rPr lang="fa-IR" dirty="0" smtClean="0">
                <a:solidFill>
                  <a:schemeClr val="tx1"/>
                </a:solidFill>
              </a:rPr>
              <a:t>کشتار دسته جمعی، قتل عام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96291" y="2549236"/>
            <a:ext cx="8055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/>
              <a:t> </a:t>
            </a:r>
            <a:r>
              <a:rPr lang="en-US" sz="2000" dirty="0" smtClean="0"/>
              <a:t>During WWII, the scenes of terrible carnage were usual. </a:t>
            </a:r>
          </a:p>
          <a:p>
            <a:r>
              <a:rPr lang="fa-IR" sz="2000" dirty="0"/>
              <a:t> </a:t>
            </a:r>
            <a:r>
              <a:rPr lang="fa-IR" sz="2000" dirty="0" smtClean="0"/>
              <a:t>در زمان جنگ جهانی دوم، صحنه های وحشتناک قتل عام عادی بود.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28255" y="4114800"/>
            <a:ext cx="8049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More words: carnivorous: carrion: carnival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203191"/>
      </p:ext>
    </p:extLst>
  </p:cSld>
  <p:clrMapOvr>
    <a:masterClrMapping/>
  </p:clrMapOvr>
  <p:transition spd="slow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190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Car/n </vt:lpstr>
      <vt:lpstr>Carnivore: جانور گوشتخوار</vt:lpstr>
      <vt:lpstr>Carcass: لاشه، جسد</vt:lpstr>
      <vt:lpstr>Incarnation: تجسم، تناوری، تناسخ</vt:lpstr>
      <vt:lpstr>Incarnate: نماد چیزی بودن، نماینده</vt:lpstr>
      <vt:lpstr>Carnal: بدنی، تنی، جسمانی</vt:lpstr>
      <vt:lpstr>Carnage: کشتار دسته جمعی، قتل عام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Car/n </dc:title>
  <dc:creator>Zahra</dc:creator>
  <cp:lastModifiedBy>Zahra</cp:lastModifiedBy>
  <cp:revision>6</cp:revision>
  <dcterms:created xsi:type="dcterms:W3CDTF">2021-05-04T11:42:55Z</dcterms:created>
  <dcterms:modified xsi:type="dcterms:W3CDTF">2021-05-04T12:30:16Z</dcterms:modified>
</cp:coreProperties>
</file>