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2341"/>
      </p:ext>
    </p:extLst>
  </p:cSld>
  <p:clrMapOvr>
    <a:masterClrMapping/>
  </p:clrMapOvr>
  <p:transition spd="slow" advClick="0" advTm="9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43418"/>
      </p:ext>
    </p:extLst>
  </p:cSld>
  <p:clrMapOvr>
    <a:masterClrMapping/>
  </p:clrMapOvr>
  <p:transition spd="slow" advClick="0" advTm="9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5965110"/>
      </p:ext>
    </p:extLst>
  </p:cSld>
  <p:clrMapOvr>
    <a:masterClrMapping/>
  </p:clrMapOvr>
  <p:transition spd="slow" advClick="0" advTm="900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30856"/>
      </p:ext>
    </p:extLst>
  </p:cSld>
  <p:clrMapOvr>
    <a:masterClrMapping/>
  </p:clrMapOvr>
  <p:transition spd="slow" advClick="0" advTm="900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0554690"/>
      </p:ext>
    </p:extLst>
  </p:cSld>
  <p:clrMapOvr>
    <a:masterClrMapping/>
  </p:clrMapOvr>
  <p:transition spd="slow" advClick="0" advTm="900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317"/>
      </p:ext>
    </p:extLst>
  </p:cSld>
  <p:clrMapOvr>
    <a:masterClrMapping/>
  </p:clrMapOvr>
  <p:transition spd="slow" advClick="0" advTm="9000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00021"/>
      </p:ext>
    </p:extLst>
  </p:cSld>
  <p:clrMapOvr>
    <a:masterClrMapping/>
  </p:clrMapOvr>
  <p:transition spd="slow" advClick="0" advTm="9000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84933"/>
      </p:ext>
    </p:extLst>
  </p:cSld>
  <p:clrMapOvr>
    <a:masterClrMapping/>
  </p:clrMapOvr>
  <p:transition spd="slow" advClick="0" advTm="9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56877"/>
      </p:ext>
    </p:extLst>
  </p:cSld>
  <p:clrMapOvr>
    <a:masterClrMapping/>
  </p:clrMapOvr>
  <p:transition spd="slow" advClick="0" advTm="9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92847"/>
      </p:ext>
    </p:extLst>
  </p:cSld>
  <p:clrMapOvr>
    <a:masterClrMapping/>
  </p:clrMapOvr>
  <p:transition spd="slow" advClick="0" advTm="9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72865"/>
      </p:ext>
    </p:extLst>
  </p:cSld>
  <p:clrMapOvr>
    <a:masterClrMapping/>
  </p:clrMapOvr>
  <p:transition spd="slow" advClick="0" advTm="9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63057"/>
      </p:ext>
    </p:extLst>
  </p:cSld>
  <p:clrMapOvr>
    <a:masterClrMapping/>
  </p:clrMapOvr>
  <p:transition spd="slow" advClick="0" advTm="9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22948"/>
      </p:ext>
    </p:extLst>
  </p:cSld>
  <p:clrMapOvr>
    <a:masterClrMapping/>
  </p:clrMapOvr>
  <p:transition spd="slow" advClick="0" advTm="9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72704"/>
      </p:ext>
    </p:extLst>
  </p:cSld>
  <p:clrMapOvr>
    <a:masterClrMapping/>
  </p:clrMapOvr>
  <p:transition spd="slow" advClick="0" advTm="9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18912"/>
      </p:ext>
    </p:extLst>
  </p:cSld>
  <p:clrMapOvr>
    <a:masterClrMapping/>
  </p:clrMapOvr>
  <p:transition spd="slow" advClick="0" advTm="9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93377"/>
      </p:ext>
    </p:extLst>
  </p:cSld>
  <p:clrMapOvr>
    <a:masterClrMapping/>
  </p:clrMapOvr>
  <p:transition spd="slow" advClick="0" advTm="9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B2A6-2499-4180-8D48-8E05E96DCAE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9F2287-391F-4BAC-86A3-8DA55DF2C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4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 advClick="0" advTm="9000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58982"/>
            <a:ext cx="7766936" cy="13161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Temp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از ریشه لاتین است به معنی </a:t>
            </a:r>
            <a:r>
              <a:rPr lang="fa-IR" sz="2800" dirty="0" smtClean="0">
                <a:solidFill>
                  <a:srgbClr val="FF0000"/>
                </a:solidFill>
              </a:rPr>
              <a:t>زمان، فصل، دوره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880516"/>
      </p:ext>
    </p:extLst>
  </p:cSld>
  <p:clrMapOvr>
    <a:masterClrMapping/>
  </p:clrMapOvr>
  <p:transition spd="slow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8146"/>
            <a:ext cx="7766936" cy="73429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Contemporary: </a:t>
            </a:r>
            <a:r>
              <a:rPr lang="fa-IR" sz="4400" dirty="0" smtClean="0">
                <a:solidFill>
                  <a:schemeClr val="tx1"/>
                </a:solidFill>
              </a:rPr>
              <a:t>همزمان، معاصر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572000"/>
            <a:ext cx="7766936" cy="575732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He was contemporary to Shakespeare.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او هم دوره شکسپیر بود. 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21114">
            <a:off x="1453575" y="2442120"/>
            <a:ext cx="8569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current: modern: recent: up to date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602672"/>
      </p:ext>
    </p:extLst>
  </p:cSld>
  <p:clrMapOvr>
    <a:masterClrMapping/>
  </p:clrMapOvr>
  <p:transition spd="slow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60218"/>
            <a:ext cx="7766936" cy="775855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Extemporize: </a:t>
            </a:r>
            <a:r>
              <a:rPr lang="fa-IR" sz="2800" dirty="0" smtClean="0">
                <a:solidFill>
                  <a:schemeClr val="tx1"/>
                </a:solidFill>
              </a:rPr>
              <a:t>فی البداهه گفتن، در زمان گفتن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436" y="4050833"/>
            <a:ext cx="8553567" cy="1096899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He extemporized his glorious speech. </a:t>
            </a:r>
          </a:p>
          <a:p>
            <a:pPr algn="ctr"/>
            <a:r>
              <a:rPr lang="fa-IR" sz="3600" dirty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او سخنرانی</a:t>
            </a:r>
            <a:r>
              <a:rPr lang="fa-IR" sz="3600" dirty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باشکوه خود را فی البداهه اجرا کرد. 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905680">
            <a:off x="1645602" y="2486147"/>
            <a:ext cx="7593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improvise: contrive: invent: devise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85347"/>
      </p:ext>
    </p:extLst>
  </p:cSld>
  <p:clrMapOvr>
    <a:masterClrMapping/>
  </p:clrMapOvr>
  <p:transition spd="slow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8146"/>
            <a:ext cx="7766936" cy="7065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Temper: </a:t>
            </a:r>
            <a:r>
              <a:rPr lang="fa-IR" dirty="0" smtClean="0">
                <a:solidFill>
                  <a:schemeClr val="tx1"/>
                </a:solidFill>
              </a:rPr>
              <a:t>تعدیل کردن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582" y="4050833"/>
            <a:ext cx="8567421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 the heat in the town was tempered by cool sea breeze.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گرمای شهر را نسیم خنک دریا تعدیل می کرد.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952115">
            <a:off x="2102801" y="2600052"/>
            <a:ext cx="6838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mitigate: palliate: modify: moderate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62795"/>
      </p:ext>
    </p:extLst>
  </p:cSld>
  <p:clrMapOvr>
    <a:masterClrMapping/>
  </p:clrMapOvr>
  <p:transition spd="slow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78873"/>
            <a:ext cx="7766936" cy="900546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Temperament: </a:t>
            </a:r>
            <a:r>
              <a:rPr lang="fa-IR" sz="4400" dirty="0" smtClean="0">
                <a:solidFill>
                  <a:schemeClr val="tx1"/>
                </a:solidFill>
              </a:rPr>
              <a:t>طبع، سرشت 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3673" y="4461164"/>
            <a:ext cx="8290330" cy="1482436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Jill has such a lovely good  temperament. 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جیل دارای یک سرشت </a:t>
            </a:r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خوب و دوست داشتنی است.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871409">
            <a:off x="696597" y="2922345"/>
            <a:ext cx="9443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character: constitution: complexion: nature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31080"/>
      </p:ext>
    </p:extLst>
  </p:cSld>
  <p:clrMapOvr>
    <a:masterClrMapping/>
  </p:clrMapOvr>
  <p:transition spd="slow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12619"/>
            <a:ext cx="7766936" cy="969818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Temperature: </a:t>
            </a:r>
            <a:r>
              <a:rPr lang="fa-IR" sz="4400" dirty="0" smtClean="0">
                <a:solidFill>
                  <a:schemeClr val="tx1"/>
                </a:solidFill>
              </a:rPr>
              <a:t>دما، درجه حرارت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727" y="3408219"/>
            <a:ext cx="8581276" cy="1413163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temperature of the water was right for swimming. </a:t>
            </a:r>
          </a:p>
          <a:p>
            <a:pPr algn="ct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دمای آب برای شنا کردن خیلی مناسب بود.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863388"/>
      </p:ext>
    </p:extLst>
  </p:cSld>
  <p:clrMapOvr>
    <a:masterClrMapping/>
  </p:clrMapOvr>
  <p:transition spd="slow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12618"/>
            <a:ext cx="7766936" cy="95596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emporary: </a:t>
            </a:r>
            <a:r>
              <a:rPr lang="fa-IR" dirty="0" smtClean="0">
                <a:solidFill>
                  <a:schemeClr val="tx1"/>
                </a:solidFill>
              </a:rPr>
              <a:t>گذرا، موقتی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655" y="4461164"/>
            <a:ext cx="8193348" cy="163483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She was employed on temporary basis.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او به صورت موقت استخدام شد.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43012">
            <a:off x="1216415" y="2737501"/>
            <a:ext cx="8312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brief: ephemeral: fleeting: momentary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95597"/>
      </p:ext>
    </p:extLst>
  </p:cSld>
  <p:clrMapOvr>
    <a:masterClrMapping/>
  </p:clrMapOvr>
  <p:transition spd="slow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199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Temp </vt:lpstr>
      <vt:lpstr>Contemporary: همزمان، معاصر</vt:lpstr>
      <vt:lpstr>Extemporize: فی البداهه گفتن، در زمان گفتن</vt:lpstr>
      <vt:lpstr>Temper: تعدیل کردن</vt:lpstr>
      <vt:lpstr>Temperament: طبع، سرشت </vt:lpstr>
      <vt:lpstr>Temperature: دما، درجه حرارت</vt:lpstr>
      <vt:lpstr>Temporary: گذرا، موقتی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 </dc:title>
  <dc:creator>Zahra</dc:creator>
  <cp:lastModifiedBy>Zahra</cp:lastModifiedBy>
  <cp:revision>7</cp:revision>
  <dcterms:created xsi:type="dcterms:W3CDTF">2021-05-11T16:20:54Z</dcterms:created>
  <dcterms:modified xsi:type="dcterms:W3CDTF">2021-05-11T17:34:20Z</dcterms:modified>
</cp:coreProperties>
</file>