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906608"/>
      </p:ext>
    </p:extLst>
  </p:cSld>
  <p:clrMapOvr>
    <a:masterClrMapping/>
  </p:clrMapOvr>
  <p:transition spd="slow" advClick="0" advTm="9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83795"/>
      </p:ext>
    </p:extLst>
  </p:cSld>
  <p:clrMapOvr>
    <a:masterClrMapping/>
  </p:clrMapOvr>
  <p:transition spd="slow" advClick="0" advTm="9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8889736"/>
      </p:ext>
    </p:extLst>
  </p:cSld>
  <p:clrMapOvr>
    <a:masterClrMapping/>
  </p:clrMapOvr>
  <p:transition spd="slow" advClick="0" advTm="9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38225"/>
      </p:ext>
    </p:extLst>
  </p:cSld>
  <p:clrMapOvr>
    <a:masterClrMapping/>
  </p:clrMapOvr>
  <p:transition spd="slow" advClick="0" advTm="9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19518"/>
      </p:ext>
    </p:extLst>
  </p:cSld>
  <p:clrMapOvr>
    <a:masterClrMapping/>
  </p:clrMapOvr>
  <p:transition spd="slow" advClick="0" advTm="9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1139"/>
      </p:ext>
    </p:extLst>
  </p:cSld>
  <p:clrMapOvr>
    <a:masterClrMapping/>
  </p:clrMapOvr>
  <p:transition spd="slow" advClick="0" advTm="9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63556"/>
      </p:ext>
    </p:extLst>
  </p:cSld>
  <p:clrMapOvr>
    <a:masterClrMapping/>
  </p:clrMapOvr>
  <p:transition spd="slow" advClick="0" advTm="9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62673"/>
      </p:ext>
    </p:extLst>
  </p:cSld>
  <p:clrMapOvr>
    <a:masterClrMapping/>
  </p:clrMapOvr>
  <p:transition spd="slow" advClick="0" advTm="9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49762"/>
      </p:ext>
    </p:extLst>
  </p:cSld>
  <p:clrMapOvr>
    <a:masterClrMapping/>
  </p:clrMapOvr>
  <p:transition spd="slow" advClick="0" advTm="9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39104"/>
      </p:ext>
    </p:extLst>
  </p:cSld>
  <p:clrMapOvr>
    <a:masterClrMapping/>
  </p:clrMapOvr>
  <p:transition spd="slow" advClick="0" advTm="9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78610"/>
      </p:ext>
    </p:extLst>
  </p:cSld>
  <p:clrMapOvr>
    <a:masterClrMapping/>
  </p:clrMapOvr>
  <p:transition spd="slow" advClick="0" advTm="9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78073"/>
      </p:ext>
    </p:extLst>
  </p:cSld>
  <p:clrMapOvr>
    <a:masterClrMapping/>
  </p:clrMapOvr>
  <p:transition spd="slow" advClick="0" advTm="9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33401"/>
      </p:ext>
    </p:extLst>
  </p:cSld>
  <p:clrMapOvr>
    <a:masterClrMapping/>
  </p:clrMapOvr>
  <p:transition spd="slow" advClick="0" advTm="9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97683"/>
      </p:ext>
    </p:extLst>
  </p:cSld>
  <p:clrMapOvr>
    <a:masterClrMapping/>
  </p:clrMapOvr>
  <p:transition spd="slow" advClick="0" advTm="9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00481"/>
      </p:ext>
    </p:extLst>
  </p:cSld>
  <p:clrMapOvr>
    <a:masterClrMapping/>
  </p:clrMapOvr>
  <p:transition spd="slow" advClick="0" advTm="9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02982"/>
      </p:ext>
    </p:extLst>
  </p:cSld>
  <p:clrMapOvr>
    <a:masterClrMapping/>
  </p:clrMapOvr>
  <p:transition spd="slow" advClick="0" advTm="9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C4208-57DB-4093-BE91-50C7CDAB0756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194A6C-10FF-4684-BFE1-D7BC26750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 advClick="0" advTm="9000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48146"/>
            <a:ext cx="7766936" cy="997528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Scrib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fa-IR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script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636" y="3200400"/>
            <a:ext cx="9545781" cy="1947332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/>
              <a:t>هر دو از ریشه لاتین هستند به معنی </a:t>
            </a:r>
            <a:r>
              <a:rPr lang="fa-IR" sz="2800" dirty="0" smtClean="0">
                <a:solidFill>
                  <a:srgbClr val="FF0000"/>
                </a:solidFill>
              </a:rPr>
              <a:t>نوشتن، نگاشتن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21670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12619"/>
            <a:ext cx="7766936" cy="817418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Conscript: </a:t>
            </a:r>
            <a:r>
              <a:rPr lang="fa-IR" sz="3200" dirty="0" smtClean="0">
                <a:solidFill>
                  <a:schemeClr val="tx1"/>
                </a:solidFill>
              </a:rPr>
              <a:t>سربازگیری، نام نویسی سربازان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418" y="4050833"/>
            <a:ext cx="8456585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Young Frenchmen conscripted into the army for WWII.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جوانان فرانسوی در ارتش نام نویسی کردن برای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جنگ جهانی دوم.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97657">
            <a:off x="2083093" y="2683179"/>
            <a:ext cx="7184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recruit, enroll, record, register, sign up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81978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62001"/>
            <a:ext cx="7766936" cy="609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Inscribe: </a:t>
            </a:r>
            <a:r>
              <a:rPr lang="fa-IR" sz="4000" dirty="0" smtClean="0">
                <a:solidFill>
                  <a:schemeClr val="tx1"/>
                </a:solidFill>
              </a:rPr>
              <a:t>حکاکی کردن، برنگاشتن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tomb was inscribed with a short poem. 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روی سنگ قبر یک شعر کوتاه نوشته شده بود.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42959">
            <a:off x="1789071" y="2555420"/>
            <a:ext cx="7337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carve, cut, engrave, incise, etch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44760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15636"/>
            <a:ext cx="7766936" cy="817419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Manuscript: </a:t>
            </a:r>
            <a:r>
              <a:rPr lang="fa-IR" sz="3600" dirty="0" smtClean="0">
                <a:solidFill>
                  <a:schemeClr val="tx1"/>
                </a:solidFill>
              </a:rPr>
              <a:t>دست نوشته، کتیبه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47309"/>
            <a:ext cx="7766936" cy="12192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I read his novel in manuscript. </a:t>
            </a:r>
          </a:p>
          <a:p>
            <a:pPr algn="ctr"/>
            <a:r>
              <a:rPr lang="fa-IR" sz="3200" dirty="0">
                <a:solidFill>
                  <a:schemeClr val="tx1"/>
                </a:solidFill>
              </a:rPr>
              <a:t> </a:t>
            </a:r>
            <a:r>
              <a:rPr lang="fa-IR" sz="3200" dirty="0" smtClean="0">
                <a:solidFill>
                  <a:schemeClr val="tx1"/>
                </a:solidFill>
              </a:rPr>
              <a:t>من نسخه دست نویس رمان او را خواندم.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87177">
            <a:off x="1159024" y="2682456"/>
            <a:ext cx="8617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document, handwriting, text, parchment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5160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26474"/>
            <a:ext cx="7766936" cy="623453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Proscribe: </a:t>
            </a:r>
            <a:r>
              <a:rPr lang="fa-IR" sz="3600" dirty="0" smtClean="0">
                <a:solidFill>
                  <a:schemeClr val="tx1"/>
                </a:solidFill>
              </a:rPr>
              <a:t>ممنوع کردن، دستور کتبی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The law proscribes racism. </a:t>
            </a:r>
          </a:p>
          <a:p>
            <a:pPr algn="ctr"/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قانون، نژادپرستی را ممنوع کرده است.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17297">
            <a:off x="753536" y="2672130"/>
            <a:ext cx="8866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prohibit, ban, prevent, avert, counteract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67108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Scribble: </a:t>
            </a:r>
            <a:r>
              <a:rPr lang="fa-IR" sz="3200" dirty="0" smtClean="0">
                <a:solidFill>
                  <a:schemeClr val="tx1"/>
                </a:solidFill>
              </a:rPr>
              <a:t>سرسری نوشتن، شر و ور نوشتن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346" y="3560617"/>
            <a:ext cx="81741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He scribbled down our names.</a:t>
            </a:r>
          </a:p>
          <a:p>
            <a:pPr algn="ctr"/>
            <a:r>
              <a:rPr lang="fa-IR" sz="3200" dirty="0" smtClean="0"/>
              <a:t>او اسم ما را سرسری نوشت. </a:t>
            </a:r>
            <a:endParaRPr lang="en-US" sz="3200" dirty="0" smtClean="0"/>
          </a:p>
          <a:p>
            <a:pPr algn="ctr"/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 rot="492598">
            <a:off x="976294" y="2105532"/>
            <a:ext cx="806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dash out, jot, doodle, scrawl, write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307943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43345"/>
            <a:ext cx="7766936" cy="88810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Scribe: </a:t>
            </a:r>
            <a:r>
              <a:rPr lang="fa-IR" dirty="0" smtClean="0">
                <a:solidFill>
                  <a:schemeClr val="tx1"/>
                </a:solidFill>
              </a:rPr>
              <a:t>کاتب، نویسنده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0703" y="2327564"/>
            <a:ext cx="7766936" cy="219671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They had the scribes write the holy book.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دادند کاتبان کتاب مقدس را بنویسند.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911" y="5331821"/>
            <a:ext cx="83603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More words: transcribe, scribbler, Scripture, script, subscribe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494075"/>
      </p:ext>
    </p:extLst>
  </p:cSld>
  <p:clrMapOvr>
    <a:masterClrMapping/>
  </p:clrMapOvr>
  <p:transition spd="slow" advClick="0" advTm="9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223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Scrib, script</vt:lpstr>
      <vt:lpstr>Conscript: سربازگیری، نام نویسی سربازان</vt:lpstr>
      <vt:lpstr>Inscribe: حکاکی کردن، برنگاشتن</vt:lpstr>
      <vt:lpstr>Manuscript: دست نوشته، کتیبه</vt:lpstr>
      <vt:lpstr>Proscribe: ممنوع کردن، دستور کتبی</vt:lpstr>
      <vt:lpstr>Scribble: سرسری نوشتن، شر و ور نوشتن</vt:lpstr>
      <vt:lpstr>Scribe: کاتب، نویسنده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Scrib, script</dc:title>
  <dc:creator>Zahra</dc:creator>
  <cp:lastModifiedBy>Zahra</cp:lastModifiedBy>
  <cp:revision>8</cp:revision>
  <dcterms:created xsi:type="dcterms:W3CDTF">2021-05-22T20:11:22Z</dcterms:created>
  <dcterms:modified xsi:type="dcterms:W3CDTF">2021-05-22T21:28:30Z</dcterms:modified>
</cp:coreProperties>
</file>