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00473"/>
      </p:ext>
    </p:extLst>
  </p:cSld>
  <p:clrMapOvr>
    <a:masterClrMapping/>
  </p:clrMapOvr>
  <p:transition spd="slow" advClick="0" advTm="10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795226"/>
      </p:ext>
    </p:extLst>
  </p:cSld>
  <p:clrMapOvr>
    <a:masterClrMapping/>
  </p:clrMapOvr>
  <p:transition spd="slow" advClick="0" advTm="10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2040345"/>
      </p:ext>
    </p:extLst>
  </p:cSld>
  <p:clrMapOvr>
    <a:masterClrMapping/>
  </p:clrMapOvr>
  <p:transition spd="slow" advClick="0" advTm="10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06940"/>
      </p:ext>
    </p:extLst>
  </p:cSld>
  <p:clrMapOvr>
    <a:masterClrMapping/>
  </p:clrMapOvr>
  <p:transition spd="slow" advClick="0" advTm="10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0459231"/>
      </p:ext>
    </p:extLst>
  </p:cSld>
  <p:clrMapOvr>
    <a:masterClrMapping/>
  </p:clrMapOvr>
  <p:transition spd="slow" advClick="0" advTm="10000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81280"/>
      </p:ext>
    </p:extLst>
  </p:cSld>
  <p:clrMapOvr>
    <a:masterClrMapping/>
  </p:clrMapOvr>
  <p:transition spd="slow" advClick="0" advTm="10000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49454"/>
      </p:ext>
    </p:extLst>
  </p:cSld>
  <p:clrMapOvr>
    <a:masterClrMapping/>
  </p:clrMapOvr>
  <p:transition spd="slow" advClick="0" advTm="10000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20445"/>
      </p:ext>
    </p:extLst>
  </p:cSld>
  <p:clrMapOvr>
    <a:masterClrMapping/>
  </p:clrMapOvr>
  <p:transition spd="slow" advClick="0" advTm="10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62734"/>
      </p:ext>
    </p:extLst>
  </p:cSld>
  <p:clrMapOvr>
    <a:masterClrMapping/>
  </p:clrMapOvr>
  <p:transition spd="slow" advClick="0" advTm="10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52261"/>
      </p:ext>
    </p:extLst>
  </p:cSld>
  <p:clrMapOvr>
    <a:masterClrMapping/>
  </p:clrMapOvr>
  <p:transition spd="slow" advClick="0" advTm="10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0894"/>
      </p:ext>
    </p:extLst>
  </p:cSld>
  <p:clrMapOvr>
    <a:masterClrMapping/>
  </p:clrMapOvr>
  <p:transition spd="slow" advClick="0" advTm="10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64863"/>
      </p:ext>
    </p:extLst>
  </p:cSld>
  <p:clrMapOvr>
    <a:masterClrMapping/>
  </p:clrMapOvr>
  <p:transition spd="slow" advClick="0" advTm="10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40940"/>
      </p:ext>
    </p:extLst>
  </p:cSld>
  <p:clrMapOvr>
    <a:masterClrMapping/>
  </p:clrMapOvr>
  <p:transition spd="slow" advClick="0" advTm="10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3973"/>
      </p:ext>
    </p:extLst>
  </p:cSld>
  <p:clrMapOvr>
    <a:masterClrMapping/>
  </p:clrMapOvr>
  <p:transition spd="slow" advClick="0" advTm="10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75004"/>
      </p:ext>
    </p:extLst>
  </p:cSld>
  <p:clrMapOvr>
    <a:masterClrMapping/>
  </p:clrMapOvr>
  <p:transition spd="slow" advClick="0" advTm="10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62869"/>
      </p:ext>
    </p:extLst>
  </p:cSld>
  <p:clrMapOvr>
    <a:masterClrMapping/>
  </p:clrMapOvr>
  <p:transition spd="slow" advClick="0" advTm="10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AA59-3279-4E4D-912D-B2578993AE23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286EEF-0E54-42E3-9F13-AD64AC87E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9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 advClick="0" advTm="10000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81892"/>
            <a:ext cx="7766936" cy="96981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Nat/ </a:t>
            </a:r>
            <a:r>
              <a:rPr lang="en-US" dirty="0" err="1" smtClean="0">
                <a:solidFill>
                  <a:schemeClr val="tx1"/>
                </a:solidFill>
              </a:rPr>
              <a:t>nasc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784765"/>
            <a:ext cx="7766936" cy="2362968"/>
          </a:xfrm>
        </p:spPr>
        <p:txBody>
          <a:bodyPr>
            <a:normAutofit/>
          </a:bodyPr>
          <a:lstStyle/>
          <a:p>
            <a:pPr algn="ctr"/>
            <a:r>
              <a:rPr lang="fa-IR" sz="2400" dirty="0" smtClean="0"/>
              <a:t>از ریشه لاتین هستند به معنای </a:t>
            </a:r>
            <a:r>
              <a:rPr lang="fa-IR" sz="2400" dirty="0" smtClean="0">
                <a:solidFill>
                  <a:srgbClr val="FF0000"/>
                </a:solidFill>
              </a:rPr>
              <a:t>زادن، متولد شدن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49760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37310"/>
            <a:ext cx="7766936" cy="678872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Innate: </a:t>
            </a:r>
            <a:r>
              <a:rPr lang="fa-IR" sz="4800" dirty="0" smtClean="0">
                <a:solidFill>
                  <a:schemeClr val="tx1"/>
                </a:solidFill>
              </a:rPr>
              <a:t> مادرزادی، موروثی 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982" y="4433455"/>
            <a:ext cx="8415021" cy="71427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Children have an innate ability to learn language.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کودکان دارای توانایی مادرزادی برای یادگیری زبان هستند.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985763">
            <a:off x="1302327" y="2895600"/>
            <a:ext cx="7730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inborn: inbred: inherent: ingrained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374154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89709"/>
            <a:ext cx="7766936" cy="88669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Nascent: </a:t>
            </a:r>
            <a:r>
              <a:rPr lang="fa-IR" dirty="0" smtClean="0">
                <a:solidFill>
                  <a:schemeClr val="tx1"/>
                </a:solidFill>
              </a:rPr>
              <a:t>نوظهور، نو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53345"/>
            <a:ext cx="7766936" cy="894387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Their nascent industry needs government protection. </a:t>
            </a:r>
            <a:endParaRPr lang="fa-IR" sz="2800" dirty="0" smtClean="0">
              <a:solidFill>
                <a:schemeClr val="tx1"/>
              </a:solidFill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اقتصاد نوظهور آنها به پشتیبانی دولت نیازمند است.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777090">
            <a:off x="1273040" y="2596807"/>
            <a:ext cx="8254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newborn: novel: trendy: up-to-date: unused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59012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2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42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51164"/>
            <a:ext cx="7766936" cy="6096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Natal: </a:t>
            </a:r>
            <a:r>
              <a:rPr lang="fa-IR" sz="3600" dirty="0" smtClean="0">
                <a:solidFill>
                  <a:schemeClr val="tx1"/>
                </a:solidFill>
              </a:rPr>
              <a:t>زایشی، زادگاهی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255" y="4544291"/>
            <a:ext cx="8345748" cy="603441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Green turtles return to their natal island to breed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لاک پشت های سبز به جزیره زادگاه خود بر می گردند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 برای زادو ولد</a:t>
            </a:r>
            <a:r>
              <a:rPr lang="fa-IR" sz="2400" dirty="0">
                <a:solidFill>
                  <a:schemeClr val="tx1"/>
                </a:solidFill>
              </a:rPr>
              <a:t>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80536">
            <a:off x="1022502" y="2492327"/>
            <a:ext cx="8435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Synonyms: local: natural: original: intrinsic 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56413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54182"/>
            <a:ext cx="7766936" cy="831273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renaissance: </a:t>
            </a:r>
            <a:r>
              <a:rPr lang="fa-IR" sz="3600" dirty="0" smtClean="0">
                <a:solidFill>
                  <a:schemeClr val="tx1"/>
                </a:solidFill>
              </a:rPr>
              <a:t>نوزایی، احیا، رنسانس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81055"/>
            <a:ext cx="7766936" cy="86667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European </a:t>
            </a:r>
            <a:r>
              <a:rPr lang="en-US" sz="2400" dirty="0" smtClean="0">
                <a:solidFill>
                  <a:schemeClr val="tx1"/>
                </a:solidFill>
              </a:rPr>
              <a:t>renaissance </a:t>
            </a:r>
            <a:r>
              <a:rPr lang="en-US" sz="2400" dirty="0" smtClean="0">
                <a:solidFill>
                  <a:schemeClr val="tx1"/>
                </a:solidFill>
              </a:rPr>
              <a:t>was the rebirth of civilization. 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رنسانس اروپا به تمدن بشر زندگی دوباره بخشید.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96932">
            <a:off x="1925782" y="3088029"/>
            <a:ext cx="74785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Synonyms: rebirth: revive: recommence: refresh: replenish 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9382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Nature: </a:t>
            </a:r>
            <a:r>
              <a:rPr lang="fa-IR" dirty="0" smtClean="0">
                <a:solidFill>
                  <a:schemeClr val="tx1"/>
                </a:solidFill>
              </a:rPr>
              <a:t>ذات،سرشت،طبیعت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1911925" y="4613793"/>
            <a:ext cx="56249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She is </a:t>
            </a:r>
            <a:r>
              <a:rPr lang="en-US" sz="2800" dirty="0" smtClean="0"/>
              <a:t>a kind </a:t>
            </a:r>
            <a:r>
              <a:rPr lang="en-US" sz="2800" dirty="0" smtClean="0"/>
              <a:t>lady by nature. </a:t>
            </a:r>
            <a:endParaRPr lang="en-US" sz="2800" dirty="0" smtClean="0"/>
          </a:p>
          <a:p>
            <a:pPr algn="ctr"/>
            <a:r>
              <a:rPr lang="fa-IR" sz="2800" dirty="0" smtClean="0"/>
              <a:t>او ذاتا بانوی مهربانی است. </a:t>
            </a:r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682241">
            <a:off x="1343891" y="2752452"/>
            <a:ext cx="8246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Synonyms: attribution: character, constitution, inbeing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720510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29492"/>
            <a:ext cx="7766936" cy="761999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neonatal:</a:t>
            </a:r>
            <a:r>
              <a:rPr lang="fa-IR" sz="3600" dirty="0" smtClean="0">
                <a:solidFill>
                  <a:schemeClr val="tx1"/>
                </a:solidFill>
              </a:rPr>
              <a:t> نوزادی، مربوط به نوزادان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521527"/>
            <a:ext cx="7766936" cy="116378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Nurses working in </a:t>
            </a:r>
            <a:r>
              <a:rPr lang="en-US" sz="3600" dirty="0" smtClean="0">
                <a:solidFill>
                  <a:schemeClr val="tx1"/>
                </a:solidFill>
              </a:rPr>
              <a:t>neonatal </a:t>
            </a:r>
            <a:r>
              <a:rPr lang="en-US" sz="3600" dirty="0" smtClean="0">
                <a:solidFill>
                  <a:schemeClr val="tx1"/>
                </a:solidFill>
              </a:rPr>
              <a:t>units</a:t>
            </a:r>
            <a:r>
              <a:rPr lang="en-US" sz="36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</a:rPr>
              <a:t>پرستارانی که در بخش نوزادان کار می کنند. 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909" y="4765963"/>
            <a:ext cx="9518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More words: nation, national, transnational, pregnant, </a:t>
            </a:r>
            <a:r>
              <a:rPr lang="en-US" sz="2000" dirty="0" smtClean="0">
                <a:solidFill>
                  <a:srgbClr val="FF0000"/>
                </a:solidFill>
              </a:rPr>
              <a:t>nativity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20733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212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Nat/ nasc</vt:lpstr>
      <vt:lpstr>Innate:  مادرزادی، موروثی </vt:lpstr>
      <vt:lpstr>Nascent: نوظهور، نو</vt:lpstr>
      <vt:lpstr>Natal: زایشی، زادگاهی</vt:lpstr>
      <vt:lpstr>renaissance: نوزایی، احیا، رنسانس</vt:lpstr>
      <vt:lpstr>Nature: ذات،سرشت،طبیعت </vt:lpstr>
      <vt:lpstr>neonatal: نوزادی، مربوط به نوزادان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Nat/ nasc</dc:title>
  <dc:creator>Zahra</dc:creator>
  <cp:lastModifiedBy>Zahra</cp:lastModifiedBy>
  <cp:revision>8</cp:revision>
  <dcterms:created xsi:type="dcterms:W3CDTF">2021-06-15T16:03:02Z</dcterms:created>
  <dcterms:modified xsi:type="dcterms:W3CDTF">2021-06-17T20:04:06Z</dcterms:modified>
</cp:coreProperties>
</file>