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1948"/>
      </p:ext>
    </p:extLst>
  </p:cSld>
  <p:clrMapOvr>
    <a:masterClrMapping/>
  </p:clrMapOvr>
  <p:transition spd="slow" advClick="0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01635"/>
      </p:ext>
    </p:extLst>
  </p:cSld>
  <p:clrMapOvr>
    <a:masterClrMapping/>
  </p:clrMapOvr>
  <p:transition spd="slow" advClick="0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3996203"/>
      </p:ext>
    </p:extLst>
  </p:cSld>
  <p:clrMapOvr>
    <a:masterClrMapping/>
  </p:clrMapOvr>
  <p:transition spd="slow" advClick="0" advTm="8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83144"/>
      </p:ext>
    </p:extLst>
  </p:cSld>
  <p:clrMapOvr>
    <a:masterClrMapping/>
  </p:clrMapOvr>
  <p:transition spd="slow" advClick="0" advTm="8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3673644"/>
      </p:ext>
    </p:extLst>
  </p:cSld>
  <p:clrMapOvr>
    <a:masterClrMapping/>
  </p:clrMapOvr>
  <p:transition spd="slow" advClick="0" advTm="8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52714"/>
      </p:ext>
    </p:extLst>
  </p:cSld>
  <p:clrMapOvr>
    <a:masterClrMapping/>
  </p:clrMapOvr>
  <p:transition spd="slow" advClick="0" advTm="8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08179"/>
      </p:ext>
    </p:extLst>
  </p:cSld>
  <p:clrMapOvr>
    <a:masterClrMapping/>
  </p:clrMapOvr>
  <p:transition spd="slow" advClick="0" advTm="8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4912"/>
      </p:ext>
    </p:extLst>
  </p:cSld>
  <p:clrMapOvr>
    <a:masterClrMapping/>
  </p:clrMapOvr>
  <p:transition spd="slow" advClick="0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71133"/>
      </p:ext>
    </p:extLst>
  </p:cSld>
  <p:clrMapOvr>
    <a:masterClrMapping/>
  </p:clrMapOvr>
  <p:transition spd="slow" advClick="0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07021"/>
      </p:ext>
    </p:extLst>
  </p:cSld>
  <p:clrMapOvr>
    <a:masterClrMapping/>
  </p:clrMapOvr>
  <p:transition spd="slow" advClick="0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3601"/>
      </p:ext>
    </p:extLst>
  </p:cSld>
  <p:clrMapOvr>
    <a:masterClrMapping/>
  </p:clrMapOvr>
  <p:transition spd="slow" advClick="0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47263"/>
      </p:ext>
    </p:extLst>
  </p:cSld>
  <p:clrMapOvr>
    <a:masterClrMapping/>
  </p:clrMapOvr>
  <p:transition spd="slow" advClick="0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56182"/>
      </p:ext>
    </p:extLst>
  </p:cSld>
  <p:clrMapOvr>
    <a:masterClrMapping/>
  </p:clrMapOvr>
  <p:transition spd="slow" advClick="0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97706"/>
      </p:ext>
    </p:extLst>
  </p:cSld>
  <p:clrMapOvr>
    <a:masterClrMapping/>
  </p:clrMapOvr>
  <p:transition spd="slow" advClick="0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39038"/>
      </p:ext>
    </p:extLst>
  </p:cSld>
  <p:clrMapOvr>
    <a:masterClrMapping/>
  </p:clrMapOvr>
  <p:transition spd="slow" advClick="0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17424"/>
      </p:ext>
    </p:extLst>
  </p:cSld>
  <p:clrMapOvr>
    <a:masterClrMapping/>
  </p:clrMapOvr>
  <p:transition spd="slow" advClick="0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A52E9-4DC6-4260-8939-80B6CA1D239E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863535-1CE5-4BBE-B229-497D55126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0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Click="0" advTm="8000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20436"/>
            <a:ext cx="7766936" cy="1011382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Lingu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langu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52799"/>
            <a:ext cx="7766936" cy="1794933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</a:rPr>
              <a:t>از ریشه لاتین هستند به معنای </a:t>
            </a:r>
            <a:r>
              <a:rPr lang="fa-IR" sz="4000" dirty="0" smtClean="0">
                <a:solidFill>
                  <a:srgbClr val="FF0000"/>
                </a:solidFill>
              </a:rPr>
              <a:t>زبان</a:t>
            </a:r>
            <a:r>
              <a:rPr lang="fa-IR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6869726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52945"/>
            <a:ext cx="7766936" cy="17456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Lingua franca:</a:t>
            </a:r>
            <a:r>
              <a:rPr lang="fa-IR" sz="4000" dirty="0" smtClean="0">
                <a:solidFill>
                  <a:schemeClr val="tx1"/>
                </a:solidFill>
              </a:rPr>
              <a:t>زبان بین المللی، زبان رایج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English is the lingua franca in many countries.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انگلیسی زبان رایج در خیلی از کشور ها است.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181060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69818"/>
            <a:ext cx="7766936" cy="127461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Bilingual: </a:t>
            </a:r>
            <a:r>
              <a:rPr lang="fa-IR" dirty="0" smtClean="0">
                <a:solidFill>
                  <a:schemeClr val="tx1"/>
                </a:solidFill>
              </a:rPr>
              <a:t>دوزبانه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344" y="4050833"/>
            <a:ext cx="9310255" cy="109689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Their kids are bilingual. </a:t>
            </a:r>
          </a:p>
          <a:p>
            <a:pPr algn="ctr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بچه های آنها با دو زبان سخن می گویند.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494603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874" y="1136074"/>
            <a:ext cx="9421090" cy="1136072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Lingo: </a:t>
            </a:r>
            <a:r>
              <a:rPr lang="fa-IR" sz="4800" dirty="0" smtClean="0">
                <a:solidFill>
                  <a:schemeClr val="tx1"/>
                </a:solidFill>
              </a:rPr>
              <a:t>زبان ویژه، زبان صنفی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Doctors talk in their lingo.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دکترها به زبان ویژه خود حرف می زنند.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50522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Linguist: </a:t>
            </a:r>
            <a:r>
              <a:rPr lang="fa-IR" sz="4400" dirty="0" smtClean="0">
                <a:solidFill>
                  <a:schemeClr val="tx1"/>
                </a:solidFill>
              </a:rPr>
              <a:t>زبان شناس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3965" y="2757055"/>
            <a:ext cx="9080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Linguists help science to discover the secrets on human mind. </a:t>
            </a:r>
          </a:p>
          <a:p>
            <a:pPr algn="ctr"/>
            <a:r>
              <a:rPr lang="fa-IR" sz="2400" dirty="0" smtClean="0"/>
              <a:t>زبان شناسان به علم کمک می کنند تا اسرار ذهن انسان را بشناسد.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3513614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03564"/>
            <a:ext cx="7766936" cy="123305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Linguistics: </a:t>
            </a:r>
            <a:r>
              <a:rPr lang="fa-IR" dirty="0" smtClean="0">
                <a:solidFill>
                  <a:schemeClr val="tx1"/>
                </a:solidFill>
              </a:rPr>
              <a:t>زبانشناسی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Linguistics study how language works.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زبانشناسی به مطالعه کارکرد زبان می پردازد.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507321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1083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Multilingual: </a:t>
            </a:r>
            <a:r>
              <a:rPr lang="fa-IR" dirty="0" smtClean="0">
                <a:solidFill>
                  <a:schemeClr val="tx1"/>
                </a:solidFill>
              </a:rPr>
              <a:t>چندزبانه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854037"/>
            <a:ext cx="7766936" cy="229369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Canada is a multilingual country.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کانادا یک کشور چندزبانه است.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5018" y="5292436"/>
            <a:ext cx="814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More words: lingual: linguistic: trilingual: language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96223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149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Lingu/langu </vt:lpstr>
      <vt:lpstr>Lingua franca:زبان بین المللی، زبان رایج </vt:lpstr>
      <vt:lpstr>Bilingual: دوزبانه</vt:lpstr>
      <vt:lpstr>Lingo: زبان ویژه، زبان صنفی</vt:lpstr>
      <vt:lpstr>Linguist: زبان شناس</vt:lpstr>
      <vt:lpstr>Linguistics: زبانشناسی</vt:lpstr>
      <vt:lpstr>Multilingual: چندزبانه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Lingu/langu </dc:title>
  <dc:creator>Zahra</dc:creator>
  <cp:lastModifiedBy>Zahra</cp:lastModifiedBy>
  <cp:revision>4</cp:revision>
  <dcterms:created xsi:type="dcterms:W3CDTF">2021-06-24T07:45:48Z</dcterms:created>
  <dcterms:modified xsi:type="dcterms:W3CDTF">2021-06-24T08:26:20Z</dcterms:modified>
</cp:coreProperties>
</file>